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9" r:id="rId3"/>
    <p:sldId id="257" r:id="rId4"/>
    <p:sldId id="258" r:id="rId5"/>
    <p:sldId id="263" r:id="rId6"/>
    <p:sldId id="261" r:id="rId7"/>
    <p:sldId id="260" r:id="rId8"/>
    <p:sldId id="266" r:id="rId9"/>
    <p:sldId id="268" r:id="rId10"/>
    <p:sldId id="303" r:id="rId11"/>
    <p:sldId id="265" r:id="rId12"/>
    <p:sldId id="267" r:id="rId13"/>
    <p:sldId id="269" r:id="rId14"/>
    <p:sldId id="264" r:id="rId15"/>
    <p:sldId id="285" r:id="rId16"/>
    <p:sldId id="286" r:id="rId17"/>
    <p:sldId id="262" r:id="rId18"/>
    <p:sldId id="287" r:id="rId19"/>
    <p:sldId id="289" r:id="rId20"/>
    <p:sldId id="276" r:id="rId21"/>
    <p:sldId id="308" r:id="rId22"/>
    <p:sldId id="309" r:id="rId23"/>
    <p:sldId id="278" r:id="rId24"/>
    <p:sldId id="310" r:id="rId25"/>
    <p:sldId id="311" r:id="rId26"/>
    <p:sldId id="312" r:id="rId27"/>
    <p:sldId id="313" r:id="rId28"/>
    <p:sldId id="299"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st-Jan Scheerder" initials="EJ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F2686A-65AB-45C3-A3AF-62C33FA8DB6A}" v="55" dt="2026-08-29T12:43:09.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nst-Jan Scheerder" userId="9f38410225ca86de" providerId="Windows Live" clId="Web-{B0F2686A-65AB-45C3-A3AF-62C33FA8DB6A}"/>
    <pc:docChg chg="modSld">
      <pc:chgData name="Ernst-Jan Scheerder" userId="9f38410225ca86de" providerId="Windows Live" clId="Web-{B0F2686A-65AB-45C3-A3AF-62C33FA8DB6A}" dt="2026-08-29T12:43:09.162" v="54" actId="20577"/>
      <pc:docMkLst>
        <pc:docMk/>
      </pc:docMkLst>
      <pc:sldChg chg="modSp">
        <pc:chgData name="Ernst-Jan Scheerder" userId="9f38410225ca86de" providerId="Windows Live" clId="Web-{B0F2686A-65AB-45C3-A3AF-62C33FA8DB6A}" dt="2026-08-29T12:34:43.723" v="7" actId="20577"/>
        <pc:sldMkLst>
          <pc:docMk/>
          <pc:sldMk cId="1683655858" sldId="259"/>
        </pc:sldMkLst>
        <pc:spChg chg="mod">
          <ac:chgData name="Ernst-Jan Scheerder" userId="9f38410225ca86de" providerId="Windows Live" clId="Web-{B0F2686A-65AB-45C3-A3AF-62C33FA8DB6A}" dt="2026-08-29T12:34:43.723" v="7" actId="20577"/>
          <ac:spMkLst>
            <pc:docMk/>
            <pc:sldMk cId="1683655858" sldId="259"/>
            <ac:spMk id="3" creationId="{94C51C97-C1C1-4F2D-8AF7-EEA0FEDD2C1B}"/>
          </ac:spMkLst>
        </pc:spChg>
      </pc:sldChg>
      <pc:sldChg chg="modSp">
        <pc:chgData name="Ernst-Jan Scheerder" userId="9f38410225ca86de" providerId="Windows Live" clId="Web-{B0F2686A-65AB-45C3-A3AF-62C33FA8DB6A}" dt="2026-08-29T12:35:03.380" v="20" actId="20577"/>
        <pc:sldMkLst>
          <pc:docMk/>
          <pc:sldMk cId="176342137" sldId="263"/>
        </pc:sldMkLst>
        <pc:spChg chg="mod">
          <ac:chgData name="Ernst-Jan Scheerder" userId="9f38410225ca86de" providerId="Windows Live" clId="Web-{B0F2686A-65AB-45C3-A3AF-62C33FA8DB6A}" dt="2026-08-29T12:35:03.380" v="20" actId="20577"/>
          <ac:spMkLst>
            <pc:docMk/>
            <pc:sldMk cId="176342137" sldId="263"/>
            <ac:spMk id="3" creationId="{85537C77-D6BD-4024-8991-F2CBA6324F13}"/>
          </ac:spMkLst>
        </pc:spChg>
      </pc:sldChg>
      <pc:sldChg chg="modSp">
        <pc:chgData name="Ernst-Jan Scheerder" userId="9f38410225ca86de" providerId="Windows Live" clId="Web-{B0F2686A-65AB-45C3-A3AF-62C33FA8DB6A}" dt="2026-08-29T12:41:42.972" v="22" actId="20577"/>
        <pc:sldMkLst>
          <pc:docMk/>
          <pc:sldMk cId="461408274" sldId="265"/>
        </pc:sldMkLst>
        <pc:spChg chg="mod">
          <ac:chgData name="Ernst-Jan Scheerder" userId="9f38410225ca86de" providerId="Windows Live" clId="Web-{B0F2686A-65AB-45C3-A3AF-62C33FA8DB6A}" dt="2026-08-29T12:41:42.972" v="22" actId="20577"/>
          <ac:spMkLst>
            <pc:docMk/>
            <pc:sldMk cId="461408274" sldId="265"/>
            <ac:spMk id="3" creationId="{D0A4A896-B93E-4FF0-B841-B0DEE0ED67BE}"/>
          </ac:spMkLst>
        </pc:spChg>
      </pc:sldChg>
      <pc:sldChg chg="modSp">
        <pc:chgData name="Ernst-Jan Scheerder" userId="9f38410225ca86de" providerId="Windows Live" clId="Web-{B0F2686A-65AB-45C3-A3AF-62C33FA8DB6A}" dt="2026-08-29T12:43:09.162" v="54" actId="20577"/>
        <pc:sldMkLst>
          <pc:docMk/>
          <pc:sldMk cId="671068962" sldId="267"/>
        </pc:sldMkLst>
        <pc:spChg chg="mod">
          <ac:chgData name="Ernst-Jan Scheerder" userId="9f38410225ca86de" providerId="Windows Live" clId="Web-{B0F2686A-65AB-45C3-A3AF-62C33FA8DB6A}" dt="2026-08-29T12:43:09.162" v="54" actId="20577"/>
          <ac:spMkLst>
            <pc:docMk/>
            <pc:sldMk cId="671068962" sldId="267"/>
            <ac:spMk id="3" creationId="{4D0344C5-EE26-445E-A976-B8F3ADC1EEC7}"/>
          </ac:spMkLst>
        </pc:spChg>
      </pc:sldChg>
    </pc:docChg>
  </pc:docChgLst>
  <pc:docChgLst>
    <pc:chgData name="Ernst-Jan Scheerder" userId="9f38410225ca86de" providerId="Windows Live" clId="Web-{E5D5C263-EC2A-4D19-B8B0-F88D73BE6B23}"/>
    <pc:docChg chg="delSld modSld">
      <pc:chgData name="Ernst-Jan Scheerder" userId="9f38410225ca86de" providerId="Windows Live" clId="Web-{E5D5C263-EC2A-4D19-B8B0-F88D73BE6B23}" dt="2026-07-18T10:15:08.909" v="441" actId="20577"/>
      <pc:docMkLst>
        <pc:docMk/>
      </pc:docMkLst>
      <pc:sldChg chg="addSp delSp modSp">
        <pc:chgData name="Ernst-Jan Scheerder" userId="9f38410225ca86de" providerId="Windows Live" clId="Web-{E5D5C263-EC2A-4D19-B8B0-F88D73BE6B23}" dt="2026-07-18T09:16:20.080" v="196" actId="14100"/>
        <pc:sldMkLst>
          <pc:docMk/>
          <pc:sldMk cId="3987051515" sldId="258"/>
        </pc:sldMkLst>
        <pc:spChg chg="mod">
          <ac:chgData name="Ernst-Jan Scheerder" userId="9f38410225ca86de" providerId="Windows Live" clId="Web-{E5D5C263-EC2A-4D19-B8B0-F88D73BE6B23}" dt="2026-07-18T09:13:28.803" v="155" actId="1076"/>
          <ac:spMkLst>
            <pc:docMk/>
            <pc:sldMk cId="3987051515" sldId="258"/>
            <ac:spMk id="2" creationId="{9B4B812C-19BF-4DE2-AB0D-A9960C92E13F}"/>
          </ac:spMkLst>
        </pc:spChg>
        <pc:spChg chg="mod">
          <ac:chgData name="Ernst-Jan Scheerder" userId="9f38410225ca86de" providerId="Windows Live" clId="Web-{E5D5C263-EC2A-4D19-B8B0-F88D73BE6B23}" dt="2026-07-18T09:16:20.080" v="196" actId="14100"/>
          <ac:spMkLst>
            <pc:docMk/>
            <pc:sldMk cId="3987051515" sldId="258"/>
            <ac:spMk id="3" creationId="{4385F6E6-883B-42FE-8F68-24AE146A501E}"/>
          </ac:spMkLst>
        </pc:spChg>
        <pc:picChg chg="del">
          <ac:chgData name="Ernst-Jan Scheerder" userId="9f38410225ca86de" providerId="Windows Live" clId="Web-{E5D5C263-EC2A-4D19-B8B0-F88D73BE6B23}" dt="2026-07-18T09:03:35.330" v="0"/>
          <ac:picMkLst>
            <pc:docMk/>
            <pc:sldMk cId="3987051515" sldId="258"/>
            <ac:picMk id="4" creationId="{00000000-0000-0000-0000-000000000000}"/>
          </ac:picMkLst>
        </pc:picChg>
        <pc:picChg chg="add mod">
          <ac:chgData name="Ernst-Jan Scheerder" userId="9f38410225ca86de" providerId="Windows Live" clId="Web-{E5D5C263-EC2A-4D19-B8B0-F88D73BE6B23}" dt="2026-07-18T09:05:03.004" v="4" actId="1076"/>
          <ac:picMkLst>
            <pc:docMk/>
            <pc:sldMk cId="3987051515" sldId="258"/>
            <ac:picMk id="5" creationId="{B6E9A99C-13C4-F06A-67D2-6C6610069267}"/>
          </ac:picMkLst>
        </pc:picChg>
      </pc:sldChg>
      <pc:sldChg chg="modSp">
        <pc:chgData name="Ernst-Jan Scheerder" userId="9f38410225ca86de" providerId="Windows Live" clId="Web-{E5D5C263-EC2A-4D19-B8B0-F88D73BE6B23}" dt="2026-07-18T09:30:43.408" v="383" actId="20577"/>
        <pc:sldMkLst>
          <pc:docMk/>
          <pc:sldMk cId="3742989008" sldId="260"/>
        </pc:sldMkLst>
        <pc:spChg chg="mod">
          <ac:chgData name="Ernst-Jan Scheerder" userId="9f38410225ca86de" providerId="Windows Live" clId="Web-{E5D5C263-EC2A-4D19-B8B0-F88D73BE6B23}" dt="2026-07-18T09:30:43.408" v="383" actId="20577"/>
          <ac:spMkLst>
            <pc:docMk/>
            <pc:sldMk cId="3742989008" sldId="260"/>
            <ac:spMk id="3" creationId="{F1CFA761-F401-4FE6-998E-E97BED856596}"/>
          </ac:spMkLst>
        </pc:spChg>
      </pc:sldChg>
      <pc:sldChg chg="modSp">
        <pc:chgData name="Ernst-Jan Scheerder" userId="9f38410225ca86de" providerId="Windows Live" clId="Web-{E5D5C263-EC2A-4D19-B8B0-F88D73BE6B23}" dt="2026-07-18T09:18:57.633" v="217" actId="20577"/>
        <pc:sldMkLst>
          <pc:docMk/>
          <pc:sldMk cId="1140362305" sldId="261"/>
        </pc:sldMkLst>
        <pc:spChg chg="mod">
          <ac:chgData name="Ernst-Jan Scheerder" userId="9f38410225ca86de" providerId="Windows Live" clId="Web-{E5D5C263-EC2A-4D19-B8B0-F88D73BE6B23}" dt="2026-07-18T09:18:57.633" v="217" actId="20577"/>
          <ac:spMkLst>
            <pc:docMk/>
            <pc:sldMk cId="1140362305" sldId="261"/>
            <ac:spMk id="3" creationId="{55C33254-0C6C-46DD-8AB8-EC879FC181E8}"/>
          </ac:spMkLst>
        </pc:spChg>
      </pc:sldChg>
      <pc:sldChg chg="addSp delSp modSp">
        <pc:chgData name="Ernst-Jan Scheerder" userId="9f38410225ca86de" providerId="Windows Live" clId="Web-{E5D5C263-EC2A-4D19-B8B0-F88D73BE6B23}" dt="2026-07-18T09:59:57.986" v="393" actId="1076"/>
        <pc:sldMkLst>
          <pc:docMk/>
          <pc:sldMk cId="108255312" sldId="266"/>
        </pc:sldMkLst>
        <pc:picChg chg="add mod modCrop">
          <ac:chgData name="Ernst-Jan Scheerder" userId="9f38410225ca86de" providerId="Windows Live" clId="Web-{E5D5C263-EC2A-4D19-B8B0-F88D73BE6B23}" dt="2026-07-18T09:59:57.986" v="393" actId="1076"/>
          <ac:picMkLst>
            <pc:docMk/>
            <pc:sldMk cId="108255312" sldId="266"/>
            <ac:picMk id="4" creationId="{AFFA80EF-6366-9F29-C45C-7D902F00255F}"/>
          </ac:picMkLst>
        </pc:picChg>
        <pc:picChg chg="add del mod">
          <ac:chgData name="Ernst-Jan Scheerder" userId="9f38410225ca86de" providerId="Windows Live" clId="Web-{E5D5C263-EC2A-4D19-B8B0-F88D73BE6B23}" dt="2026-07-18T09:59:29.282" v="389"/>
          <ac:picMkLst>
            <pc:docMk/>
            <pc:sldMk cId="108255312" sldId="266"/>
            <ac:picMk id="19" creationId="{9BE223E3-6121-595A-286C-7675670D5EAD}"/>
          </ac:picMkLst>
        </pc:picChg>
      </pc:sldChg>
      <pc:sldChg chg="modSp">
        <pc:chgData name="Ernst-Jan Scheerder" userId="9f38410225ca86de" providerId="Windows Live" clId="Web-{E5D5C263-EC2A-4D19-B8B0-F88D73BE6B23}" dt="2026-07-18T10:10:39.134" v="436" actId="20577"/>
        <pc:sldMkLst>
          <pc:docMk/>
          <pc:sldMk cId="671068962" sldId="267"/>
        </pc:sldMkLst>
        <pc:spChg chg="mod">
          <ac:chgData name="Ernst-Jan Scheerder" userId="9f38410225ca86de" providerId="Windows Live" clId="Web-{E5D5C263-EC2A-4D19-B8B0-F88D73BE6B23}" dt="2026-07-18T10:10:39.134" v="436" actId="20577"/>
          <ac:spMkLst>
            <pc:docMk/>
            <pc:sldMk cId="671068962" sldId="267"/>
            <ac:spMk id="3" creationId="{4D0344C5-EE26-445E-A976-B8F3ADC1EEC7}"/>
          </ac:spMkLst>
        </pc:spChg>
      </pc:sldChg>
      <pc:sldChg chg="modSp">
        <pc:chgData name="Ernst-Jan Scheerder" userId="9f38410225ca86de" providerId="Windows Live" clId="Web-{E5D5C263-EC2A-4D19-B8B0-F88D73BE6B23}" dt="2026-07-18T10:15:08.909" v="441" actId="20577"/>
        <pc:sldMkLst>
          <pc:docMk/>
          <pc:sldMk cId="2631641224" sldId="278"/>
        </pc:sldMkLst>
        <pc:spChg chg="mod">
          <ac:chgData name="Ernst-Jan Scheerder" userId="9f38410225ca86de" providerId="Windows Live" clId="Web-{E5D5C263-EC2A-4D19-B8B0-F88D73BE6B23}" dt="2026-07-18T10:15:08.909" v="441" actId="20577"/>
          <ac:spMkLst>
            <pc:docMk/>
            <pc:sldMk cId="2631641224" sldId="278"/>
            <ac:spMk id="6" creationId="{EE529AE3-47EF-7F3D-DE5C-457A1ECE35A3}"/>
          </ac:spMkLst>
        </pc:spChg>
      </pc:sldChg>
      <pc:sldChg chg="addSp delSp modSp mod modClrScheme delDesignElem chgLayout">
        <pc:chgData name="Ernst-Jan Scheerder" userId="9f38410225ca86de" providerId="Windows Live" clId="Web-{E5D5C263-EC2A-4D19-B8B0-F88D73BE6B23}" dt="2026-07-18T10:09:12.928" v="428" actId="14100"/>
        <pc:sldMkLst>
          <pc:docMk/>
          <pc:sldMk cId="3626479804" sldId="303"/>
        </pc:sldMkLst>
        <pc:spChg chg="add del mod ord">
          <ac:chgData name="Ernst-Jan Scheerder" userId="9f38410225ca86de" providerId="Windows Live" clId="Web-{E5D5C263-EC2A-4D19-B8B0-F88D73BE6B23}" dt="2026-07-18T10:08:35.770" v="424" actId="14100"/>
          <ac:spMkLst>
            <pc:docMk/>
            <pc:sldMk cId="3626479804" sldId="303"/>
            <ac:spMk id="2" creationId="{6964117F-9574-4F58-ADAE-1AF2A409A65A}"/>
          </ac:spMkLst>
        </pc:spChg>
        <pc:spChg chg="mod ord">
          <ac:chgData name="Ernst-Jan Scheerder" userId="9f38410225ca86de" providerId="Windows Live" clId="Web-{E5D5C263-EC2A-4D19-B8B0-F88D73BE6B23}" dt="2026-07-18T10:09:12.928" v="428" actId="14100"/>
          <ac:spMkLst>
            <pc:docMk/>
            <pc:sldMk cId="3626479804" sldId="303"/>
            <ac:spMk id="3" creationId="{F1CFA761-F401-4FE6-998E-E97BED856596}"/>
          </ac:spMkLst>
        </pc:spChg>
        <pc:spChg chg="add del mod ord">
          <ac:chgData name="Ernst-Jan Scheerder" userId="9f38410225ca86de" providerId="Windows Live" clId="Web-{E5D5C263-EC2A-4D19-B8B0-F88D73BE6B23}" dt="2026-07-18T10:07:07.376" v="396"/>
          <ac:spMkLst>
            <pc:docMk/>
            <pc:sldMk cId="3626479804" sldId="303"/>
            <ac:spMk id="4" creationId="{F2D60828-DAD7-46C5-1EE7-D5C45283C044}"/>
          </ac:spMkLst>
        </pc:spChg>
        <pc:spChg chg="add del mod ord">
          <ac:chgData name="Ernst-Jan Scheerder" userId="9f38410225ca86de" providerId="Windows Live" clId="Web-{E5D5C263-EC2A-4D19-B8B0-F88D73BE6B23}" dt="2026-07-18T10:07:00.251" v="395"/>
          <ac:spMkLst>
            <pc:docMk/>
            <pc:sldMk cId="3626479804" sldId="303"/>
            <ac:spMk id="5" creationId="{6C63B5FC-BE20-D26C-C4D0-5C8E52EBEBC6}"/>
          </ac:spMkLst>
        </pc:spChg>
        <pc:spChg chg="add del mod ord">
          <ac:chgData name="Ernst-Jan Scheerder" userId="9f38410225ca86de" providerId="Windows Live" clId="Web-{E5D5C263-EC2A-4D19-B8B0-F88D73BE6B23}" dt="2026-07-18T10:07:50.628" v="407"/>
          <ac:spMkLst>
            <pc:docMk/>
            <pc:sldMk cId="3626479804" sldId="303"/>
            <ac:spMk id="6" creationId="{C4179DFC-1046-8FB8-FA74-0EE5A5F859BE}"/>
          </ac:spMkLst>
        </pc:spChg>
        <pc:spChg chg="add del mod">
          <ac:chgData name="Ernst-Jan Scheerder" userId="9f38410225ca86de" providerId="Windows Live" clId="Web-{E5D5C263-EC2A-4D19-B8B0-F88D73BE6B23}" dt="2026-07-18T10:07:18.471" v="399"/>
          <ac:spMkLst>
            <pc:docMk/>
            <pc:sldMk cId="3626479804" sldId="303"/>
            <ac:spMk id="8" creationId="{2D439BCC-D407-4F5E-2CB9-ECD9B416E3AF}"/>
          </ac:spMkLst>
        </pc:spChg>
        <pc:spChg chg="del">
          <ac:chgData name="Ernst-Jan Scheerder" userId="9f38410225ca86de" providerId="Windows Live" clId="Web-{E5D5C263-EC2A-4D19-B8B0-F88D73BE6B23}" dt="2026-07-18T10:06:35.031" v="394"/>
          <ac:spMkLst>
            <pc:docMk/>
            <pc:sldMk cId="3626479804" sldId="303"/>
            <ac:spMk id="20" creationId="{6D6CDB20-394C-4D51-9C5B-8751E21338DC}"/>
          </ac:spMkLst>
        </pc:spChg>
        <pc:spChg chg="del">
          <ac:chgData name="Ernst-Jan Scheerder" userId="9f38410225ca86de" providerId="Windows Live" clId="Web-{E5D5C263-EC2A-4D19-B8B0-F88D73BE6B23}" dt="2026-07-18T10:06:35.031" v="394"/>
          <ac:spMkLst>
            <pc:docMk/>
            <pc:sldMk cId="3626479804" sldId="303"/>
            <ac:spMk id="21" creationId="{46DFD1E0-DCA7-47E6-B78B-6ECDDF873DD6}"/>
          </ac:spMkLst>
        </pc:spChg>
        <pc:spChg chg="del">
          <ac:chgData name="Ernst-Jan Scheerder" userId="9f38410225ca86de" providerId="Windows Live" clId="Web-{E5D5C263-EC2A-4D19-B8B0-F88D73BE6B23}" dt="2026-07-18T10:06:35.031" v="394"/>
          <ac:spMkLst>
            <pc:docMk/>
            <pc:sldMk cId="3626479804" sldId="303"/>
            <ac:spMk id="22" creationId="{8AAB0B1E-BB97-40E0-8DCD-D1197A0E1D6A}"/>
          </ac:spMkLst>
        </pc:spChg>
        <pc:picChg chg="add mod">
          <ac:chgData name="Ernst-Jan Scheerder" userId="9f38410225ca86de" providerId="Windows Live" clId="Web-{E5D5C263-EC2A-4D19-B8B0-F88D73BE6B23}" dt="2026-07-18T10:08:05.863" v="412" actId="1076"/>
          <ac:picMkLst>
            <pc:docMk/>
            <pc:sldMk cId="3626479804" sldId="303"/>
            <ac:picMk id="10" creationId="{D36AF486-4912-ACB4-A2E1-3FC9ED2E4732}"/>
          </ac:picMkLst>
        </pc:picChg>
        <pc:cxnChg chg="del">
          <ac:chgData name="Ernst-Jan Scheerder" userId="9f38410225ca86de" providerId="Windows Live" clId="Web-{E5D5C263-EC2A-4D19-B8B0-F88D73BE6B23}" dt="2026-07-18T10:06:35.031" v="394"/>
          <ac:cxnSpMkLst>
            <pc:docMk/>
            <pc:sldMk cId="3626479804" sldId="303"/>
            <ac:cxnSpMk id="23" creationId="{19C0742B-6FAB-4F71-A9CB-E140A40C8BE9}"/>
          </ac:cxnSpMkLst>
        </pc:cxnChg>
      </pc:sldChg>
      <pc:sldChg chg="del">
        <pc:chgData name="Ernst-Jan Scheerder" userId="9f38410225ca86de" providerId="Windows Live" clId="Web-{E5D5C263-EC2A-4D19-B8B0-F88D73BE6B23}" dt="2026-07-18T10:09:15.506" v="429"/>
        <pc:sldMkLst>
          <pc:docMk/>
          <pc:sldMk cId="2670405235" sldId="305"/>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9-06T09:43:51.055" idx="12">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6903E-F00C-41AA-AF26-219719C59D70}" type="datetimeFigureOut">
              <a:rPr lang="nl-NL" smtClean="0"/>
              <a:t>29-8-2026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4BF22-B6FC-4ABB-BA22-85F1AEAA01B6}" type="slidenum">
              <a:rPr lang="nl-NL" smtClean="0"/>
              <a:t>‹#›</a:t>
            </a:fld>
            <a:endParaRPr lang="nl-NL"/>
          </a:p>
        </p:txBody>
      </p:sp>
    </p:spTree>
    <p:extLst>
      <p:ext uri="{BB962C8B-B14F-4D97-AF65-F5344CB8AC3E}">
        <p14:creationId xmlns:p14="http://schemas.microsoft.com/office/powerpoint/2010/main" val="130210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solidFill>
                  <a:srgbClr val="1A1A1A"/>
                </a:solidFill>
                <a:effectLst/>
                <a:latin typeface="+mn-lt"/>
                <a:ea typeface="Times New Roman" panose="02020603050405020304" pitchFamily="18" charset="0"/>
                <a:cs typeface="Times New Roman" panose="02020603050405020304" pitchFamily="18" charset="0"/>
              </a:rPr>
              <a:t>Onpartijdig</a:t>
            </a:r>
            <a:br>
              <a:rPr lang="nl-NL">
                <a:solidFill>
                  <a:srgbClr val="1A1A1A"/>
                </a:solidFill>
                <a:effectLst/>
                <a:latin typeface="+mn-lt"/>
                <a:ea typeface="Times New Roman" panose="02020603050405020304" pitchFamily="18" charset="0"/>
                <a:cs typeface="Times New Roman" panose="02020603050405020304" pitchFamily="18" charset="0"/>
              </a:rPr>
            </a:br>
            <a:r>
              <a:rPr lang="nl-NL">
                <a:solidFill>
                  <a:srgbClr val="1A1A1A"/>
                </a:solidFill>
                <a:effectLst/>
                <a:latin typeface="+mn-lt"/>
                <a:ea typeface="Times New Roman" panose="02020603050405020304" pitchFamily="18" charset="0"/>
                <a:cs typeface="Times New Roman" panose="02020603050405020304" pitchFamily="18" charset="0"/>
              </a:rPr>
              <a:t>Je maakt deel uit van de jurytafel. Dat wil zeggen dat je samen met de scheidsrechters ONPARTIJDIG bent!</a:t>
            </a:r>
            <a:br>
              <a:rPr lang="nl-NL">
                <a:solidFill>
                  <a:srgbClr val="1A1A1A"/>
                </a:solidFill>
                <a:effectLst/>
                <a:latin typeface="+mn-lt"/>
                <a:ea typeface="Times New Roman" panose="02020603050405020304" pitchFamily="18" charset="0"/>
                <a:cs typeface="Times New Roman" panose="02020603050405020304" pitchFamily="18" charset="0"/>
              </a:rPr>
            </a:br>
            <a:r>
              <a:rPr lang="nl-NL">
                <a:solidFill>
                  <a:srgbClr val="1A1A1A"/>
                </a:solidFill>
                <a:effectLst/>
                <a:latin typeface="+mn-lt"/>
                <a:ea typeface="Times New Roman" panose="02020603050405020304" pitchFamily="18" charset="0"/>
                <a:cs typeface="Times New Roman" panose="02020603050405020304" pitchFamily="18" charset="0"/>
              </a:rPr>
              <a:t>Wanneer de scheidsrechters bijvoorbeeld niet weten wat er in een bepaalde situatie gebeurde, kunnen ze dat aan jou vragen.</a:t>
            </a:r>
            <a:br>
              <a:rPr lang="nl-NL">
                <a:solidFill>
                  <a:srgbClr val="1A1A1A"/>
                </a:solidFill>
                <a:effectLst/>
                <a:latin typeface="+mn-lt"/>
                <a:ea typeface="Times New Roman" panose="02020603050405020304" pitchFamily="18" charset="0"/>
                <a:cs typeface="Times New Roman" panose="02020603050405020304" pitchFamily="18" charset="0"/>
              </a:rPr>
            </a:br>
            <a:r>
              <a:rPr lang="nl-NL">
                <a:solidFill>
                  <a:srgbClr val="1A1A1A"/>
                </a:solidFill>
                <a:effectLst/>
                <a:latin typeface="+mn-lt"/>
                <a:ea typeface="Times New Roman" panose="02020603050405020304" pitchFamily="18" charset="0"/>
                <a:cs typeface="Times New Roman" panose="02020603050405020304" pitchFamily="18" charset="0"/>
              </a:rPr>
              <a:t>Laat je niet afleiden door anderen. Blijf betrokken bij de wedstrijd, zodat je geen fouten maakt.</a:t>
            </a:r>
            <a:endParaRPr lang="nl-NL">
              <a:effectLst/>
              <a:latin typeface="+mn-lt"/>
              <a:ea typeface="Calibri" panose="020F0502020204030204" pitchFamily="34" charset="0"/>
              <a:cs typeface="Times New Roman" panose="02020603050405020304" pitchFamily="18" charset="0"/>
            </a:endParaRPr>
          </a:p>
          <a:p>
            <a:endParaRPr lang="nl-NL"/>
          </a:p>
          <a:p>
            <a:r>
              <a:rPr lang="nl-NL"/>
              <a:t>Klaarzetten en opruimen doe je met z’n allen!</a:t>
            </a:r>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4</a:t>
            </a:fld>
            <a:endParaRPr lang="nl-NL"/>
          </a:p>
        </p:txBody>
      </p:sp>
    </p:spTree>
    <p:extLst>
      <p:ext uri="{BB962C8B-B14F-4D97-AF65-F5344CB8AC3E}">
        <p14:creationId xmlns:p14="http://schemas.microsoft.com/office/powerpoint/2010/main" val="225861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scorer opent de NBB app en zorgt samen met de scheidsrechter dat de wedstrijd officieel kan beginnen. Wordt later uitgelegd hoe dit werkt. De timer zorgt voor de juiste instelling van het scorebord. Dit leggen we ook later uit.</a:t>
            </a:r>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5</a:t>
            </a:fld>
            <a:endParaRPr lang="nl-NL"/>
          </a:p>
        </p:txBody>
      </p:sp>
    </p:spTree>
    <p:extLst>
      <p:ext uri="{BB962C8B-B14F-4D97-AF65-F5344CB8AC3E}">
        <p14:creationId xmlns:p14="http://schemas.microsoft.com/office/powerpoint/2010/main" val="3006879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Instructies liggen in Black </a:t>
            </a:r>
            <a:r>
              <a:rPr lang="nl-NL" err="1"/>
              <a:t>Eagles</a:t>
            </a:r>
            <a:r>
              <a:rPr lang="nl-NL"/>
              <a:t> hok. Stap voor stap te volgen. Toelichting knoppen is op tafel geplakt.</a:t>
            </a:r>
          </a:p>
          <a:p>
            <a:endParaRPr lang="nl-NL"/>
          </a:p>
          <a:p>
            <a:r>
              <a:rPr lang="nl-NL"/>
              <a:t>Vrije worp 1 punt</a:t>
            </a:r>
          </a:p>
          <a:p>
            <a:r>
              <a:rPr lang="nl-NL"/>
              <a:t>Veldscore 2 punten</a:t>
            </a:r>
          </a:p>
          <a:p>
            <a:r>
              <a:rPr lang="nl-NL"/>
              <a:t>Buiten de grote halve cirkel rond bucket 3 punten</a:t>
            </a:r>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6</a:t>
            </a:fld>
            <a:endParaRPr lang="nl-NL"/>
          </a:p>
        </p:txBody>
      </p:sp>
    </p:spTree>
    <p:extLst>
      <p:ext uri="{BB962C8B-B14F-4D97-AF65-F5344CB8AC3E}">
        <p14:creationId xmlns:p14="http://schemas.microsoft.com/office/powerpoint/2010/main" val="775502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Een wedstrijd heeft één sprongbal: aan het begin van het eerste kwart. Daarna wordt het balbezit bepaald door de beurtelings balbezit-pijl. Deze pijl wijst vanaf de tafel in de speelrichting van het team dat de volgende keer recht heeft op balbezit.</a:t>
            </a:r>
          </a:p>
          <a:p>
            <a:r>
              <a:rPr lang="nl-NL"/>
              <a:t>Bij de start van de wedstrijd wordt de bal door een van de springers getikt. Daarna heeft een van beide teams balbezit (de bal met twee handen vast). Als team A als eerste balbezit heeft, dan wordt de pijl in de speelrichting van team B gedraaid. Het is dus niet belangrijk welke speler de bal als eerste tikt;</a:t>
            </a:r>
          </a:p>
          <a:p>
            <a:endParaRPr lang="nl-NL"/>
          </a:p>
          <a:p>
            <a:r>
              <a:rPr lang="nl-NL"/>
              <a:t>Een sprongbal situatie wordt door de </a:t>
            </a:r>
            <a:r>
              <a:rPr lang="nl-NL" err="1"/>
              <a:t>sceidsrechter</a:t>
            </a:r>
            <a:r>
              <a:rPr lang="nl-NL"/>
              <a:t> met 2 duimen omhoog aangegeven. Dit kan zijn omdat 2 spelers tegelijk de bal vast hebben of omdat de scheidsrechter niet goed heeft kunnen beoordelen voor wie het balbezit is bij een uitbal.</a:t>
            </a:r>
          </a:p>
          <a:p>
            <a:endParaRPr lang="nl-NL"/>
          </a:p>
          <a:p>
            <a:r>
              <a:rPr lang="nl-NL"/>
              <a:t>Draai de pijl pas om nadat de bal is ingenomen om verwarring te voorkomen.</a:t>
            </a:r>
          </a:p>
          <a:p>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11</a:t>
            </a:fld>
            <a:endParaRPr lang="nl-NL"/>
          </a:p>
        </p:txBody>
      </p:sp>
    </p:spTree>
    <p:extLst>
      <p:ext uri="{BB962C8B-B14F-4D97-AF65-F5344CB8AC3E}">
        <p14:creationId xmlns:p14="http://schemas.microsoft.com/office/powerpoint/2010/main" val="67939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13</a:t>
            </a:fld>
            <a:endParaRPr lang="nl-NL"/>
          </a:p>
        </p:txBody>
      </p:sp>
    </p:spTree>
    <p:extLst>
      <p:ext uri="{BB962C8B-B14F-4D97-AF65-F5344CB8AC3E}">
        <p14:creationId xmlns:p14="http://schemas.microsoft.com/office/powerpoint/2010/main" val="264188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(schot)klok moet dus gestart worden als er BALBEZIT is. Dat is het moment na een inworp (of sprongbal) als de eerste speler de bal vast heeft. Dus NIET op het moment dat de pass gegeven wordt OF wordt aangeraakt! Bij het begin van de wedstrijd staat de schotklok op 24 seconden. Wanneer de bal live is gaat de klok lopen. Het handigste is om de vinger dan op onderste knop (time 2) te houden. Wanneer de bal namelijk de ring raakt, gaat deze bij een aanvallende rebound op 14 seconden en verdedigende rebound op 24 seconden. Dus niet resetten wanneer er een schotpoging is gedaan, of wanneer de bal alleen maar het bord raakt. Pas wanneer de bal de ring raakt, dan gaat de nieuwe 14 (of 24) seconden in. Dit geldt ook, wanneer de bal tussen het bord en de ring vast blijft zitten, wat met de nieuwe regels resulteert in een sprongbal situatie. Wanneer de verdedigende partij balbezit heroverd, dan gaat de schotklok naar 24 seconden. Balbezit is er pas wanneer de bal echt onder controle van een speler is, niet wanneer deze hem alleen maar aanraakt of wanneer 2 (of meer) spelers bezig zijn om de bal te veroveren. Wanneer het aanvallende team een fout of overtreding maakt, waarna het spel dus gestopt is, en het andere team mag de bal innemen op de aanvallende helft, dan wordt de klok gereset op 14 seconden. Als de bal ingenomen wordt op de verdedigende helft dan, dan wordt de klok gereset op 24 seconden. Tegenwoordig wordt de bal na een onsportieve of diskwalificerende fout op de aanvalshelft ingenomen, dus gaat de schotklok naar 14 seconden. Bij een Technische fout voor het team in balbezit blijft het team in balbezit, en wordt de schotklok NIET gereset. Bij een 32 Technische fout door het team dat niet in balbezit is wordt de schotklok op 14 seconden gereset wanneer de schotklok onder de 14 seconden staat. Wanneer de scheidsrechter fluit voor een voetbal overtreding (hij/zij wijst naar de voet) van de verdediging en het balbezit blijft dus bij het aanvallende team en de schotklok staat onder de 14 seconden met bal inname op de aanvalshelft, dan wordt de klok gereset naar 14 seconden. Indien op verdedigingshelft, dan gaat de klok naar 24 seconden. In de laatste 2 minuten van de laatste periode en in eventuele verlengingen mag de coach van het team in balbezit en het balbezit is op de eigen verdedigende helft NA een door hem/haar aangevraagde time-out aangeven waar de bal wordt ingenomen. Kiest hij/zij voor de eigen (verdedigings-) helft, dan blijft de schotklok staan wat het was. Kiest de coach voor de aanvalshelft en de klok staat op meer dan 14 seconden, dan wordt de schotklok gereset naar 14. Bij minder dan 14 seconden op de schotklok, dan blijft deze daar op staan. </a:t>
            </a:r>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16</a:t>
            </a:fld>
            <a:endParaRPr lang="nl-NL"/>
          </a:p>
        </p:txBody>
      </p:sp>
    </p:spTree>
    <p:extLst>
      <p:ext uri="{BB962C8B-B14F-4D97-AF65-F5344CB8AC3E}">
        <p14:creationId xmlns:p14="http://schemas.microsoft.com/office/powerpoint/2010/main" val="963067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a:t>U16 spelers worden aan het begin van het seizoen ingedeeld om te oefenen bij wedstrijden van U14 en lager, waarbij ouders ook worden ingedeeld om te tafelen. Het is de bedoeling dat je tijdens deze wedstrijden oefent met hen. Als je een vraag hebt over de tablet kan je het gerust ook aan de scheidsrechters vragen.</a:t>
            </a:r>
            <a:br>
              <a:rPr lang="nl-NL" sz="1200"/>
            </a:br>
            <a:r>
              <a:rPr lang="nl-NL" sz="1200" b="1"/>
              <a:t>Let op: </a:t>
            </a:r>
            <a:r>
              <a:rPr lang="nl-NL" sz="1200"/>
              <a:t>het is niet zichtbaar in de basketbal app dat je bent ingedeeld voor zo’n oefensessie. Als je teammanager je hiervoor indeelt moet je het dus zelf goed in je agenda zetten!</a:t>
            </a:r>
          </a:p>
          <a:p>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17</a:t>
            </a:fld>
            <a:endParaRPr lang="nl-NL"/>
          </a:p>
        </p:txBody>
      </p:sp>
    </p:spTree>
    <p:extLst>
      <p:ext uri="{BB962C8B-B14F-4D97-AF65-F5344CB8AC3E}">
        <p14:creationId xmlns:p14="http://schemas.microsoft.com/office/powerpoint/2010/main" val="2734120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a:effectLst/>
                <a:latin typeface="Franklin Gothic Medium Cond" panose="020B0606030402020204" pitchFamily="34" charset="0"/>
                <a:ea typeface="Symbol" panose="05050102010706020507" pitchFamily="18" charset="2"/>
                <a:cs typeface="Symbol" panose="05050102010706020507" pitchFamily="18" charset="2"/>
              </a:rPr>
              <a:t>Controleer of de tablet voldoende opgeladen is; leg hem eventueel aan de oplader tijdens het tafelen. </a:t>
            </a:r>
            <a:r>
              <a:rPr lang="nl-NL" sz="1200" b="1">
                <a:effectLst/>
                <a:latin typeface="Franklin Gothic Medium Cond" panose="020B0606030402020204" pitchFamily="34" charset="0"/>
                <a:ea typeface="Symbol" panose="05050102010706020507" pitchFamily="18" charset="2"/>
                <a:cs typeface="Symbol" panose="05050102010706020507" pitchFamily="18" charset="2"/>
              </a:rPr>
              <a:t>Let op:</a:t>
            </a:r>
            <a:r>
              <a:rPr lang="nl-NL" sz="1200">
                <a:effectLst/>
                <a:latin typeface="Franklin Gothic Medium Cond" panose="020B0606030402020204" pitchFamily="34" charset="0"/>
                <a:ea typeface="Symbol" panose="05050102010706020507" pitchFamily="18" charset="2"/>
                <a:cs typeface="Symbol" panose="05050102010706020507" pitchFamily="18" charset="2"/>
              </a:rPr>
              <a:t> Op de tablets van de vereniging is de applicatie ingesteld op het account van Black </a:t>
            </a:r>
            <a:r>
              <a:rPr lang="nl-NL" sz="1200" err="1">
                <a:effectLst/>
                <a:latin typeface="Franklin Gothic Medium Cond" panose="020B0606030402020204" pitchFamily="34" charset="0"/>
                <a:ea typeface="Symbol" panose="05050102010706020507" pitchFamily="18" charset="2"/>
                <a:cs typeface="Symbol" panose="05050102010706020507" pitchFamily="18" charset="2"/>
              </a:rPr>
              <a:t>Eagles</a:t>
            </a:r>
            <a:r>
              <a:rPr lang="nl-NL" sz="1200">
                <a:effectLst/>
                <a:latin typeface="Franklin Gothic Medium Cond" panose="020B0606030402020204" pitchFamily="34" charset="0"/>
                <a:ea typeface="Symbol" panose="05050102010706020507" pitchFamily="18" charset="2"/>
                <a:cs typeface="Symbol" panose="05050102010706020507" pitchFamily="18" charset="2"/>
              </a:rPr>
              <a:t>. Je kunt niet tafelen op een eigen tablet.</a:t>
            </a:r>
          </a:p>
          <a:p>
            <a:endParaRPr lang="nl-NL" sz="1200">
              <a:effectLst/>
              <a:latin typeface="Franklin Gothic Medium Cond" panose="020B0606030402020204" pitchFamily="34" charset="0"/>
            </a:endParaRPr>
          </a:p>
          <a:p>
            <a:r>
              <a:rPr lang="nl-NL" sz="1200">
                <a:effectLst/>
                <a:latin typeface="Franklin Gothic Medium Cond" panose="020B0606030402020204" pitchFamily="34" charset="0"/>
              </a:rPr>
              <a:t>Code kluis is 1210A</a:t>
            </a:r>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18</a:t>
            </a:fld>
            <a:endParaRPr lang="nl-NL"/>
          </a:p>
        </p:txBody>
      </p:sp>
    </p:spTree>
    <p:extLst>
      <p:ext uri="{BB962C8B-B14F-4D97-AF65-F5344CB8AC3E}">
        <p14:creationId xmlns:p14="http://schemas.microsoft.com/office/powerpoint/2010/main" val="4116214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71120" marR="117475">
              <a:spcBef>
                <a:spcPts val="805"/>
              </a:spcBef>
              <a:spcAft>
                <a:spcPts val="0"/>
              </a:spcAft>
            </a:pP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De</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coaches</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(of</a:t>
            </a:r>
            <a:r>
              <a:rPr lang="nl-NL" sz="1800" spc="-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teammanagers)</a:t>
            </a:r>
            <a:r>
              <a:rPr lang="nl-NL" sz="1800" spc="-1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moeten</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dit</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al</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vóór</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de</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wedstrijd</a:t>
            </a:r>
            <a:r>
              <a:rPr lang="nl-NL" sz="1800" spc="-1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zelf</a:t>
            </a:r>
            <a:r>
              <a:rPr lang="nl-NL" sz="1800" spc="-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doen</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in</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de</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Basketball.nl</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applicatie,</a:t>
            </a:r>
            <a:r>
              <a:rPr lang="nl-NL" sz="1800" spc="-1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op</a:t>
            </a:r>
            <a:r>
              <a:rPr lang="nl-NL" sz="1800" spc="-1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hun eigen smartphone of tablet. Is dat niet gebeurd, vraag ze dit alsnog met spoed te doen! Gebruik hiervoor bij voorkeur niet de tablet van Black </a:t>
            </a:r>
            <a:r>
              <a:rPr lang="nl-NL" sz="1800" err="1">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Eagles</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alleen als er geen andere mogelijkheid is.</a:t>
            </a:r>
          </a:p>
          <a:p>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Voor</a:t>
            </a:r>
            <a:r>
              <a:rPr lang="nl-NL" sz="1800" spc="-2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elk team moet</a:t>
            </a:r>
            <a:r>
              <a:rPr lang="nl-NL" sz="1800" spc="-1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de</a:t>
            </a:r>
            <a:r>
              <a:rPr lang="nl-NL" sz="1800" spc="-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coach</a:t>
            </a:r>
            <a:r>
              <a:rPr lang="nl-NL" sz="1800" spc="-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dit</a:t>
            </a:r>
            <a:r>
              <a:rPr lang="nl-NL" sz="1800" spc="-5">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 </a:t>
            </a:r>
            <a:r>
              <a:rPr lang="nl-NL" sz="1800" spc="-20">
                <a:effectLst/>
                <a:latin typeface="Franklin Gothic Medium Cond" panose="020B0606030402020204" pitchFamily="34" charset="0"/>
                <a:ea typeface="Franklin Gothic Medium Cond" panose="020B0606030402020204" pitchFamily="34" charset="0"/>
                <a:cs typeface="Franklin Gothic Medium Cond" panose="020B0606030402020204" pitchFamily="34" charset="0"/>
              </a:rPr>
              <a:t>doen:</a:t>
            </a:r>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19</a:t>
            </a:fld>
            <a:endParaRPr lang="nl-NL"/>
          </a:p>
        </p:txBody>
      </p:sp>
    </p:spTree>
    <p:extLst>
      <p:ext uri="{BB962C8B-B14F-4D97-AF65-F5344CB8AC3E}">
        <p14:creationId xmlns:p14="http://schemas.microsoft.com/office/powerpoint/2010/main" val="2741980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a:latin typeface="Franklin Gothic Medium Cond" panose="020B0606030402020204" pitchFamily="34" charset="0"/>
              </a:rPr>
              <a:t>Hierdoor worden de gebeurtenissen in de juiste volgorde vastgelegd, ook al klopt de tijd misschien niet precies.</a:t>
            </a:r>
          </a:p>
          <a:p>
            <a:endParaRPr lang="nl-NL"/>
          </a:p>
        </p:txBody>
      </p:sp>
      <p:sp>
        <p:nvSpPr>
          <p:cNvPr id="4" name="Tijdelijke aanduiding voor dianummer 3"/>
          <p:cNvSpPr>
            <a:spLocks noGrp="1"/>
          </p:cNvSpPr>
          <p:nvPr>
            <p:ph type="sldNum" sz="quarter" idx="5"/>
          </p:nvPr>
        </p:nvSpPr>
        <p:spPr/>
        <p:txBody>
          <a:bodyPr/>
          <a:lstStyle/>
          <a:p>
            <a:fld id="{78B4BF22-B6FC-4ABB-BA22-85F1AEAA01B6}" type="slidenum">
              <a:rPr lang="nl-NL" smtClean="0"/>
              <a:t>23</a:t>
            </a:fld>
            <a:endParaRPr lang="nl-NL"/>
          </a:p>
        </p:txBody>
      </p:sp>
    </p:spTree>
    <p:extLst>
      <p:ext uri="{BB962C8B-B14F-4D97-AF65-F5344CB8AC3E}">
        <p14:creationId xmlns:p14="http://schemas.microsoft.com/office/powerpoint/2010/main" val="345052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ED639-F21B-46F7-8294-71382F9FBE7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6CD3659-6FA1-48A5-B236-0A56A960EE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224309E-C7F3-4526-B569-914080ACC45C}"/>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58CACC81-FD2F-40E2-B29F-9253D0981E2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DC6B22-58C3-4F95-96AA-C888776533D7}"/>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422480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0CC2BB-ADC0-4008-A1ED-11050B03CF4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793387-3399-4DEB-8396-81DC62127A0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1F3A5CB-33CC-4EF2-8A6B-55DE2F2D9502}"/>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A4222A1B-A594-466E-8AAD-B5D4C42F3DE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8EE9D7D-8777-402A-9F7E-02882CC712FE}"/>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487948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8C422-34FE-46DB-9FEC-24C71445C32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3C49744-9D7A-4CE1-9CE1-FC24E7EC1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9DA06DB-AD6B-4C64-9970-54823C551E2E}"/>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850D09C2-3CCE-4783-B357-70454036713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79F37E-9253-4EC1-8A26-F5C670D8FD5C}"/>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2008661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578F83-F392-4B8E-A26E-35BDD06278E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A3DBF3E-A871-48B6-9D22-6066F8B8525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0711CD1-B626-4529-BF74-AC1B3595B30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A4A8463-FE8D-4534-B2EC-D780D6D8286D}"/>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6" name="Tijdelijke aanduiding voor voettekst 5">
            <a:extLst>
              <a:ext uri="{FF2B5EF4-FFF2-40B4-BE49-F238E27FC236}">
                <a16:creationId xmlns:a16="http://schemas.microsoft.com/office/drawing/2014/main" id="{9DCD05C1-37F3-4E1A-B6D8-DDED5F4F7D0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6BBF024-A7BE-457D-96CB-5D99D6F81494}"/>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1619060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7316BA-415C-4E46-B269-C56348133E3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B8C33C7-4626-4E32-ABE7-975DC9E049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2D3A514-6649-485D-8A8C-BF689546CEC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2DFA94B-7AAC-4703-AE14-0071FC8AD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C3D597D-C791-45D3-9CB7-119048BB312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F7BEB6D-8952-4660-8F5C-E90DC987EB78}"/>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8" name="Tijdelijke aanduiding voor voettekst 7">
            <a:extLst>
              <a:ext uri="{FF2B5EF4-FFF2-40B4-BE49-F238E27FC236}">
                <a16:creationId xmlns:a16="http://schemas.microsoft.com/office/drawing/2014/main" id="{35D21B01-3F2C-4FF4-8901-AAFBC8D82AC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E482CAC-D2D6-4C63-82BD-C1A0B62FB347}"/>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2653548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F1EE7A-EAA2-49A9-964A-D9EDB5008FA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75A03E1-1EAF-4DB6-A306-43B262C58290}"/>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4" name="Tijdelijke aanduiding voor voettekst 3">
            <a:extLst>
              <a:ext uri="{FF2B5EF4-FFF2-40B4-BE49-F238E27FC236}">
                <a16:creationId xmlns:a16="http://schemas.microsoft.com/office/drawing/2014/main" id="{178851FD-063C-4F01-A979-F08F105064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E17456E-026D-42D8-8834-A6B9AEE375E7}"/>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2588044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2916C30-AA63-478C-8D4C-2EFDCB083D6C}"/>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3" name="Tijdelijke aanduiding voor voettekst 2">
            <a:extLst>
              <a:ext uri="{FF2B5EF4-FFF2-40B4-BE49-F238E27FC236}">
                <a16:creationId xmlns:a16="http://schemas.microsoft.com/office/drawing/2014/main" id="{F5943377-743C-4FC6-BE42-30F39B767CE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3BF1364-4C1D-4F8F-8BB3-CB52EA498EA7}"/>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2932508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76E43B-AA53-4BF4-A7A2-C59DDD25A4F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E1DD8C7-A2AE-4383-8FE5-C60FC4432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67A1A3D-122D-4A9F-934F-DBD6DC955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04E7306-A5D0-4EA2-B3AD-FBE36CADDE8B}"/>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6" name="Tijdelijke aanduiding voor voettekst 5">
            <a:extLst>
              <a:ext uri="{FF2B5EF4-FFF2-40B4-BE49-F238E27FC236}">
                <a16:creationId xmlns:a16="http://schemas.microsoft.com/office/drawing/2014/main" id="{9E413250-4151-440B-AC4E-82B5E60881E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52C7F31-DF08-4737-BF00-DBDD72F60828}"/>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528697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2386A4-6C54-44C7-9282-CB27C988184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97DA99E-BA24-4477-847B-8C72AED410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49AF04A-F60C-4899-B7B0-13A5B7B8FF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0F223E9-C855-4571-BE43-ACC27B77AD90}"/>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6" name="Tijdelijke aanduiding voor voettekst 5">
            <a:extLst>
              <a:ext uri="{FF2B5EF4-FFF2-40B4-BE49-F238E27FC236}">
                <a16:creationId xmlns:a16="http://schemas.microsoft.com/office/drawing/2014/main" id="{F5D47C07-DEEC-4725-AB0F-592D507CE52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BE53E4A-C34E-428A-B059-E334C2274C72}"/>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3187236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FFBBE-9416-47D1-B079-BDB76C91637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BA57E51-014B-463F-A648-2A5DC905F85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0D6C1EE-4E88-4B1D-BD61-5DC69D76F377}"/>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E573076F-6151-4D0E-BDE1-771EE896FED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69C5DC-AD5C-4103-A740-8FC4BE888C95}"/>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1070059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F8E2CF3-9BB8-459C-BAA7-ED4A05B6F05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9588B3A-9922-4292-8122-B1DC7D9721F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95B4FCC-0E9B-4978-8976-E37EFFECDA8A}"/>
              </a:ext>
            </a:extLst>
          </p:cNvPr>
          <p:cNvSpPr>
            <a:spLocks noGrp="1"/>
          </p:cNvSpPr>
          <p:nvPr>
            <p:ph type="dt" sz="half" idx="10"/>
          </p:nvPr>
        </p:nvSpPr>
        <p:spPr/>
        <p:txBody>
          <a:body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9BCCCDA9-14FD-44DE-984B-C38AA5908BB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763840-81D2-4A48-863A-4DDEADF3F9E9}"/>
              </a:ext>
            </a:extLst>
          </p:cNvPr>
          <p:cNvSpPr>
            <a:spLocks noGrp="1"/>
          </p:cNvSpPr>
          <p:nvPr>
            <p:ph type="sldNum" sz="quarter" idx="12"/>
          </p:nvPr>
        </p:nvSpPr>
        <p:spPr/>
        <p:txBody>
          <a:bodyPr/>
          <a:lstStyle/>
          <a:p>
            <a:fld id="{9F987BCD-1FB7-4F11-97A2-724432BAB9C1}" type="slidenum">
              <a:rPr lang="nl-NL" smtClean="0"/>
              <a:t>‹#›</a:t>
            </a:fld>
            <a:endParaRPr lang="nl-NL"/>
          </a:p>
        </p:txBody>
      </p:sp>
    </p:spTree>
    <p:extLst>
      <p:ext uri="{BB962C8B-B14F-4D97-AF65-F5344CB8AC3E}">
        <p14:creationId xmlns:p14="http://schemas.microsoft.com/office/powerpoint/2010/main" val="2394143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4C407D0-71E8-41B5-8428-6AC7761341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A296F44-86E8-4464-AD11-B324E03ACB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5021836-136E-41E3-B763-2BC12CFBC1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31110-76FC-4EA9-B689-8476A2565142}" type="datetimeFigureOut">
              <a:rPr lang="nl-NL" smtClean="0"/>
              <a:t>29-8-2026</a:t>
            </a:fld>
            <a:endParaRPr lang="nl-NL"/>
          </a:p>
        </p:txBody>
      </p:sp>
      <p:sp>
        <p:nvSpPr>
          <p:cNvPr id="5" name="Tijdelijke aanduiding voor voettekst 4">
            <a:extLst>
              <a:ext uri="{FF2B5EF4-FFF2-40B4-BE49-F238E27FC236}">
                <a16:creationId xmlns:a16="http://schemas.microsoft.com/office/drawing/2014/main" id="{E08C4BB7-AD26-4D42-8A83-77CB97058C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2CB88C5-026A-4384-8B3A-1EAAF2D3CC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87BCD-1FB7-4F11-97A2-724432BAB9C1}" type="slidenum">
              <a:rPr lang="nl-NL" smtClean="0"/>
              <a:t>‹#›</a:t>
            </a:fld>
            <a:endParaRPr lang="nl-NL"/>
          </a:p>
        </p:txBody>
      </p:sp>
    </p:spTree>
    <p:extLst>
      <p:ext uri="{BB962C8B-B14F-4D97-AF65-F5344CB8AC3E}">
        <p14:creationId xmlns:p14="http://schemas.microsoft.com/office/powerpoint/2010/main" val="4293617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basketball.nl/kennishub/club-basketball-nl/digitaal-wedstrijdformulie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84A08F-E43D-44D2-B3C8-5A4A4102DAAE}"/>
              </a:ext>
            </a:extLst>
          </p:cNvPr>
          <p:cNvSpPr>
            <a:spLocks noGrp="1"/>
          </p:cNvSpPr>
          <p:nvPr>
            <p:ph type="ctrTitle"/>
          </p:nvPr>
        </p:nvSpPr>
        <p:spPr>
          <a:xfrm>
            <a:off x="1357715" y="2548664"/>
            <a:ext cx="9144000" cy="1193800"/>
          </a:xfrm>
        </p:spPr>
        <p:txBody>
          <a:bodyPr/>
          <a:lstStyle/>
          <a:p>
            <a:r>
              <a:rPr lang="nl-NL"/>
              <a:t>Tafeltaken basis</a:t>
            </a:r>
          </a:p>
        </p:txBody>
      </p:sp>
      <p:sp>
        <p:nvSpPr>
          <p:cNvPr id="3" name="Ondertitel 2">
            <a:extLst>
              <a:ext uri="{FF2B5EF4-FFF2-40B4-BE49-F238E27FC236}">
                <a16:creationId xmlns:a16="http://schemas.microsoft.com/office/drawing/2014/main" id="{85A9A1D2-C62A-4B68-8A19-33A2BBC51669}"/>
              </a:ext>
            </a:extLst>
          </p:cNvPr>
          <p:cNvSpPr>
            <a:spLocks noGrp="1"/>
          </p:cNvSpPr>
          <p:nvPr>
            <p:ph type="subTitle" idx="1"/>
          </p:nvPr>
        </p:nvSpPr>
        <p:spPr/>
        <p:txBody>
          <a:bodyPr>
            <a:normAutofit/>
            <a:scene3d>
              <a:camera prst="orthographicFront"/>
              <a:lightRig rig="threePt" dir="t"/>
            </a:scene3d>
            <a:sp3d>
              <a:bevelB h="25400" prst="softRound"/>
            </a:sp3d>
          </a:bodyPr>
          <a:lstStyle/>
          <a:p>
            <a:r>
              <a:rPr lang="nl-NL" sz="6000" b="1">
                <a:effectLst>
                  <a:reflection blurRad="6350" stA="60000" endA="900" endPos="60000" dist="29997" dir="5400000" sy="-100000" algn="bl" rotWithShape="0"/>
                </a:effectLst>
              </a:rPr>
              <a:t>Black </a:t>
            </a:r>
            <a:r>
              <a:rPr lang="nl-NL" sz="6000" b="1" err="1">
                <a:effectLst>
                  <a:reflection blurRad="6350" stA="60000" endA="900" endPos="60000" dist="29997" dir="5400000" sy="-100000" algn="bl" rotWithShape="0"/>
                </a:effectLst>
              </a:rPr>
              <a:t>Eagles</a:t>
            </a:r>
            <a:r>
              <a:rPr lang="nl-NL" sz="6000" b="1">
                <a:effectLst>
                  <a:reflection blurRad="6350" stA="60000" endA="900" endPos="60000" dist="29997" dir="5400000" sy="-100000" algn="bl" rotWithShape="0"/>
                </a:effectLst>
              </a:rPr>
              <a:t> Rosmalen</a:t>
            </a:r>
          </a:p>
        </p:txBody>
      </p:sp>
      <p:pic>
        <p:nvPicPr>
          <p:cNvPr id="4" name="Afbeelding 3" descr="Afbeelding met illustratie&#10;&#10;Automatisch gegenereerde beschrijving">
            <a:extLst>
              <a:ext uri="{FF2B5EF4-FFF2-40B4-BE49-F238E27FC236}">
                <a16:creationId xmlns:a16="http://schemas.microsoft.com/office/drawing/2014/main" id="{FE82FE7B-0661-561B-0060-23A880765C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4473" y="101738"/>
            <a:ext cx="4343054" cy="2587351"/>
          </a:xfrm>
          <a:prstGeom prst="rect">
            <a:avLst/>
          </a:prstGeom>
        </p:spPr>
      </p:pic>
    </p:spTree>
    <p:extLst>
      <p:ext uri="{BB962C8B-B14F-4D97-AF65-F5344CB8AC3E}">
        <p14:creationId xmlns:p14="http://schemas.microsoft.com/office/powerpoint/2010/main" val="2910055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60B88B-B5BC-4B57-B4B1-8A9021B43920}"/>
              </a:ext>
            </a:extLst>
          </p:cNvPr>
          <p:cNvSpPr>
            <a:spLocks noGrp="1"/>
          </p:cNvSpPr>
          <p:nvPr>
            <p:ph type="title"/>
          </p:nvPr>
        </p:nvSpPr>
        <p:spPr>
          <a:xfrm>
            <a:off x="1288064" y="1284731"/>
            <a:ext cx="9637776" cy="1333066"/>
          </a:xfrm>
        </p:spPr>
        <p:txBody>
          <a:bodyPr>
            <a:normAutofit/>
          </a:bodyPr>
          <a:lstStyle/>
          <a:p>
            <a:pPr algn="ctr"/>
            <a:r>
              <a:rPr lang="nl-NL" b="1"/>
              <a:t>Wat gaan we doen?</a:t>
            </a:r>
          </a:p>
        </p:txBody>
      </p:sp>
      <p:cxnSp>
        <p:nvCxnSpPr>
          <p:cNvPr id="14" name="Straight Connector 13">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94C51C97-C1C1-4F2D-8AF7-EEA0FEDD2C1B}"/>
              </a:ext>
            </a:extLst>
          </p:cNvPr>
          <p:cNvSpPr>
            <a:spLocks noGrp="1"/>
          </p:cNvSpPr>
          <p:nvPr>
            <p:ph idx="1"/>
          </p:nvPr>
        </p:nvSpPr>
        <p:spPr>
          <a:xfrm>
            <a:off x="1288064" y="2853879"/>
            <a:ext cx="9637776" cy="2714771"/>
          </a:xfrm>
        </p:spPr>
        <p:txBody>
          <a:bodyPr vert="horz" lIns="91440" tIns="45720" rIns="91440" bIns="45720" rtlCol="0" anchor="t">
            <a:normAutofit/>
          </a:bodyPr>
          <a:lstStyle/>
          <a:p>
            <a:r>
              <a:rPr lang="nl-NL"/>
              <a:t>Basis afspraken tafelen</a:t>
            </a:r>
          </a:p>
          <a:p>
            <a:r>
              <a:rPr lang="nl-NL"/>
              <a:t>Wat wordt er van je verwacht?</a:t>
            </a:r>
          </a:p>
          <a:p>
            <a:pPr marL="228600" lvl="1">
              <a:spcBef>
                <a:spcPts val="1000"/>
              </a:spcBef>
            </a:pPr>
            <a:r>
              <a:rPr lang="nl-NL" sz="2800"/>
              <a:t>Taken </a:t>
            </a:r>
            <a:r>
              <a:rPr lang="nl-NL" sz="2800">
                <a:solidFill>
                  <a:srgbClr val="FF0000"/>
                </a:solidFill>
              </a:rPr>
              <a:t>timer</a:t>
            </a:r>
            <a:r>
              <a:rPr lang="nl-NL" sz="2800"/>
              <a:t> en </a:t>
            </a:r>
            <a:r>
              <a:rPr lang="nl-NL" sz="2800">
                <a:solidFill>
                  <a:srgbClr val="FF0000"/>
                </a:solidFill>
              </a:rPr>
              <a:t>scorer</a:t>
            </a:r>
            <a:endParaRPr lang="nl-NL" sz="2800">
              <a:solidFill>
                <a:srgbClr val="FF0000"/>
              </a:solidFill>
              <a:ea typeface="Calibri"/>
              <a:cs typeface="Calibri"/>
            </a:endParaRPr>
          </a:p>
          <a:p>
            <a:pPr marL="228600" lvl="1">
              <a:spcBef>
                <a:spcPts val="1000"/>
              </a:spcBef>
            </a:pPr>
            <a:r>
              <a:rPr lang="nl-NL" sz="2800"/>
              <a:t>Taken 24 seconden klok</a:t>
            </a:r>
            <a:endParaRPr lang="nl-NL" sz="2800" b="1"/>
          </a:p>
          <a:p>
            <a:pPr marL="228600" lvl="1">
              <a:spcBef>
                <a:spcPts val="1000"/>
              </a:spcBef>
            </a:pPr>
            <a:r>
              <a:rPr lang="nl-NL" sz="2800"/>
              <a:t>Gebruik tablet en digitaal wedstrijdformulier</a:t>
            </a:r>
          </a:p>
        </p:txBody>
      </p:sp>
    </p:spTree>
    <p:extLst>
      <p:ext uri="{BB962C8B-B14F-4D97-AF65-F5344CB8AC3E}">
        <p14:creationId xmlns:p14="http://schemas.microsoft.com/office/powerpoint/2010/main" val="168365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BF2248C-4F17-457F-BF54-98D0DDD7B31D}"/>
              </a:ext>
            </a:extLst>
          </p:cNvPr>
          <p:cNvSpPr>
            <a:spLocks noGrp="1"/>
          </p:cNvSpPr>
          <p:nvPr>
            <p:ph type="title"/>
          </p:nvPr>
        </p:nvSpPr>
        <p:spPr>
          <a:xfrm>
            <a:off x="1288064" y="1284731"/>
            <a:ext cx="9637776" cy="1333066"/>
          </a:xfrm>
        </p:spPr>
        <p:txBody>
          <a:bodyPr>
            <a:normAutofit/>
          </a:bodyPr>
          <a:lstStyle/>
          <a:p>
            <a:pPr algn="ctr"/>
            <a:r>
              <a:rPr lang="nl-NL" b="1"/>
              <a:t>Basis afspraken</a:t>
            </a:r>
          </a:p>
        </p:txBody>
      </p:sp>
      <p:cxnSp>
        <p:nvCxnSpPr>
          <p:cNvPr id="25" name="Straight Connector 24">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FD9A003-DF50-4C35-B51C-2669285DC077}"/>
              </a:ext>
            </a:extLst>
          </p:cNvPr>
          <p:cNvSpPr>
            <a:spLocks noGrp="1"/>
          </p:cNvSpPr>
          <p:nvPr>
            <p:ph idx="1"/>
          </p:nvPr>
        </p:nvSpPr>
        <p:spPr>
          <a:xfrm>
            <a:off x="1298446" y="2713325"/>
            <a:ext cx="9637776" cy="3215325"/>
          </a:xfrm>
        </p:spPr>
        <p:txBody>
          <a:bodyPr>
            <a:noAutofit/>
          </a:bodyPr>
          <a:lstStyle/>
          <a:p>
            <a:r>
              <a:rPr lang="nl-NL" sz="1800"/>
              <a:t>Wedstrijden </a:t>
            </a:r>
            <a:r>
              <a:rPr lang="nl-NL" sz="1800" err="1"/>
              <a:t>tm</a:t>
            </a:r>
            <a:r>
              <a:rPr lang="nl-NL" sz="1800"/>
              <a:t> U16 teams tafeltaken door ouders</a:t>
            </a:r>
          </a:p>
          <a:p>
            <a:pPr lvl="1"/>
            <a:r>
              <a:rPr lang="nl-NL" sz="1800"/>
              <a:t>Timer</a:t>
            </a:r>
          </a:p>
          <a:p>
            <a:pPr lvl="1"/>
            <a:r>
              <a:rPr lang="nl-NL" sz="1800"/>
              <a:t>Scorer</a:t>
            </a:r>
          </a:p>
          <a:p>
            <a:pPr marL="0" indent="0">
              <a:buNone/>
            </a:pPr>
            <a:endParaRPr lang="nl-NL" sz="1800"/>
          </a:p>
          <a:p>
            <a:r>
              <a:rPr lang="nl-NL" sz="1800"/>
              <a:t>Vanaf U16 team gaan spelers verplicht ingeplande zaaltaken uitvoeren bij thuiswedstrijden andere teams</a:t>
            </a:r>
          </a:p>
          <a:p>
            <a:pPr lvl="1"/>
            <a:r>
              <a:rPr lang="nl-NL" sz="1800"/>
              <a:t>Scheidsrechter</a:t>
            </a:r>
          </a:p>
          <a:p>
            <a:pPr lvl="1"/>
            <a:r>
              <a:rPr lang="nl-NL" sz="1800"/>
              <a:t>Scorer</a:t>
            </a:r>
          </a:p>
          <a:p>
            <a:pPr lvl="1"/>
            <a:r>
              <a:rPr lang="nl-NL" sz="1800"/>
              <a:t>Timer</a:t>
            </a:r>
          </a:p>
          <a:p>
            <a:pPr lvl="1"/>
            <a:r>
              <a:rPr lang="nl-NL" sz="1800"/>
              <a:t>24-seconde klok (bij wedstrijden landelijk niveau)</a:t>
            </a:r>
          </a:p>
        </p:txBody>
      </p:sp>
    </p:spTree>
    <p:extLst>
      <p:ext uri="{BB962C8B-B14F-4D97-AF65-F5344CB8AC3E}">
        <p14:creationId xmlns:p14="http://schemas.microsoft.com/office/powerpoint/2010/main" val="1870975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4B812C-19BF-4DE2-AB0D-A9960C92E13F}"/>
              </a:ext>
            </a:extLst>
          </p:cNvPr>
          <p:cNvSpPr>
            <a:spLocks noGrp="1"/>
          </p:cNvSpPr>
          <p:nvPr>
            <p:ph type="title"/>
          </p:nvPr>
        </p:nvSpPr>
        <p:spPr>
          <a:xfrm>
            <a:off x="5081544" y="556697"/>
            <a:ext cx="6586491" cy="1286160"/>
          </a:xfrm>
        </p:spPr>
        <p:txBody>
          <a:bodyPr anchor="b">
            <a:normAutofit/>
          </a:bodyPr>
          <a:lstStyle/>
          <a:p>
            <a:r>
              <a:rPr lang="nl-NL" b="1"/>
              <a:t>Wat wordt van je verwacht?</a:t>
            </a:r>
          </a:p>
        </p:txBody>
      </p:sp>
      <p:sp>
        <p:nvSpPr>
          <p:cNvPr id="3" name="Tijdelijke aanduiding voor inhoud 2">
            <a:extLst>
              <a:ext uri="{FF2B5EF4-FFF2-40B4-BE49-F238E27FC236}">
                <a16:creationId xmlns:a16="http://schemas.microsoft.com/office/drawing/2014/main" id="{4385F6E6-883B-42FE-8F68-24AE146A501E}"/>
              </a:ext>
            </a:extLst>
          </p:cNvPr>
          <p:cNvSpPr>
            <a:spLocks noGrp="1"/>
          </p:cNvSpPr>
          <p:nvPr>
            <p:ph idx="1"/>
          </p:nvPr>
        </p:nvSpPr>
        <p:spPr>
          <a:xfrm>
            <a:off x="5081545" y="2148116"/>
            <a:ext cx="6586489" cy="4598218"/>
          </a:xfrm>
        </p:spPr>
        <p:txBody>
          <a:bodyPr vert="horz" lIns="91440" tIns="45720" rIns="91440" bIns="45720" rtlCol="0" anchor="t">
            <a:noAutofit/>
          </a:bodyPr>
          <a:lstStyle/>
          <a:p>
            <a:pPr lvl="1"/>
            <a:r>
              <a:rPr lang="nl-NL" sz="1800"/>
              <a:t>Je bent onpartijdig, samen met de scheidsrechter !</a:t>
            </a:r>
          </a:p>
          <a:p>
            <a:pPr lvl="1"/>
            <a:r>
              <a:rPr lang="nl-NL" sz="1800"/>
              <a:t>Klaarzetten/opstarten/opruimen</a:t>
            </a:r>
            <a:endParaRPr lang="nl-NL" sz="1800">
              <a:ea typeface="Calibri"/>
              <a:cs typeface="Calibri"/>
            </a:endParaRPr>
          </a:p>
          <a:p>
            <a:pPr lvl="2"/>
            <a:r>
              <a:rPr lang="nl-NL" sz="1800"/>
              <a:t>Banken (2 hoog) voor spelers langs veld klaarzetten</a:t>
            </a:r>
            <a:endParaRPr lang="nl-NL" sz="1800">
              <a:ea typeface="Calibri"/>
              <a:cs typeface="Calibri"/>
            </a:endParaRPr>
          </a:p>
          <a:p>
            <a:pPr lvl="2"/>
            <a:r>
              <a:rPr lang="nl-NL" sz="1800"/>
              <a:t>Tafel en stoelen klaarzetten middenlijn. (Staan in Black Eagles hok en vergaderruimte)</a:t>
            </a:r>
            <a:endParaRPr lang="nl-NL" sz="1800">
              <a:ea typeface="Calibri"/>
              <a:cs typeface="Calibri"/>
            </a:endParaRPr>
          </a:p>
          <a:p>
            <a:pPr lvl="2"/>
            <a:r>
              <a:rPr lang="nl-NL" sz="1800">
                <a:ea typeface="Calibri"/>
                <a:cs typeface="Calibri"/>
              </a:rPr>
              <a:t>Ophalen krat met tafelspullen in opberghok kantine met daarin:</a:t>
            </a:r>
          </a:p>
          <a:p>
            <a:pPr lvl="3"/>
            <a:r>
              <a:rPr lang="nl-NL"/>
              <a:t>“bal bezit pijl”</a:t>
            </a:r>
          </a:p>
          <a:p>
            <a:pPr lvl="3"/>
            <a:r>
              <a:rPr lang="nl-NL"/>
              <a:t>2 "teamfouten bordjes"</a:t>
            </a:r>
            <a:endParaRPr lang="nl-NL">
              <a:ea typeface="Calibri"/>
              <a:cs typeface="Calibri"/>
            </a:endParaRPr>
          </a:p>
          <a:p>
            <a:pPr lvl="3"/>
            <a:r>
              <a:rPr lang="nl-NL"/>
              <a:t>Snoerhaspel voor aansluiten en uitrollen naar de tafel</a:t>
            </a:r>
            <a:endParaRPr lang="nl-NL">
              <a:ea typeface="Calibri"/>
              <a:cs typeface="Calibri"/>
            </a:endParaRPr>
          </a:p>
          <a:p>
            <a:pPr lvl="3"/>
            <a:r>
              <a:rPr lang="nl-NL">
                <a:ea typeface="Calibri"/>
                <a:cs typeface="Calibri"/>
              </a:rPr>
              <a:t>Scorebord veld 1 (veld 2 ophalen bij beheerder)</a:t>
            </a:r>
            <a:endParaRPr lang="nl-NL"/>
          </a:p>
          <a:p>
            <a:pPr lvl="2"/>
            <a:r>
              <a:rPr lang="nl-NL" sz="1800"/>
              <a:t>Tablet ophalen in kantine. NBB app opstarten op de tafel</a:t>
            </a:r>
          </a:p>
          <a:p>
            <a:pPr lvl="2"/>
            <a:r>
              <a:rPr lang="nl-NL" sz="1800"/>
              <a:t>Scorebord aansluiten en instellen (komt straks terug)</a:t>
            </a:r>
            <a:endParaRPr lang="nl-NL" sz="1800">
              <a:ea typeface="Calibri"/>
              <a:cs typeface="Calibri"/>
            </a:endParaRPr>
          </a:p>
          <a:p>
            <a:pPr lvl="2"/>
            <a:r>
              <a:rPr lang="nl-NL" sz="1800"/>
              <a:t>Laatste wedstrijd? Alles weer </a:t>
            </a:r>
            <a:r>
              <a:rPr lang="nl-NL" sz="1800" b="1"/>
              <a:t>netjes</a:t>
            </a:r>
            <a:r>
              <a:rPr lang="nl-NL" sz="1800"/>
              <a:t> opruimen en terugbrengen.</a:t>
            </a:r>
          </a:p>
          <a:p>
            <a:endParaRPr lang="nl-NL" sz="1800"/>
          </a:p>
        </p:txBody>
      </p:sp>
      <p:cxnSp>
        <p:nvCxnSpPr>
          <p:cNvPr id="25" name="Straight Connector 1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29533"/>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B6E9A99C-13C4-F06A-67D2-6C6610069267}"/>
              </a:ext>
            </a:extLst>
          </p:cNvPr>
          <p:cNvPicPr>
            <a:picLocks noChangeAspect="1"/>
          </p:cNvPicPr>
          <p:nvPr/>
        </p:nvPicPr>
        <p:blipFill>
          <a:blip r:embed="rId4"/>
          <a:stretch>
            <a:fillRect/>
          </a:stretch>
        </p:blipFill>
        <p:spPr>
          <a:xfrm>
            <a:off x="106136" y="348343"/>
            <a:ext cx="4795158" cy="6393543"/>
          </a:xfrm>
          <a:prstGeom prst="rect">
            <a:avLst/>
          </a:prstGeom>
        </p:spPr>
      </p:pic>
    </p:spTree>
    <p:extLst>
      <p:ext uri="{BB962C8B-B14F-4D97-AF65-F5344CB8AC3E}">
        <p14:creationId xmlns:p14="http://schemas.microsoft.com/office/powerpoint/2010/main" val="3987051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CB1D980-F2C7-41EA-B38C-CEA67853B559}"/>
              </a:ext>
            </a:extLst>
          </p:cNvPr>
          <p:cNvSpPr>
            <a:spLocks noGrp="1"/>
          </p:cNvSpPr>
          <p:nvPr>
            <p:ph type="title"/>
          </p:nvPr>
        </p:nvSpPr>
        <p:spPr>
          <a:xfrm>
            <a:off x="1288064" y="1284731"/>
            <a:ext cx="9637776" cy="1333066"/>
          </a:xfrm>
        </p:spPr>
        <p:txBody>
          <a:bodyPr>
            <a:normAutofit/>
          </a:bodyPr>
          <a:lstStyle/>
          <a:p>
            <a:pPr algn="ctr"/>
            <a:r>
              <a:rPr lang="nl-NL" b="1"/>
              <a:t>Wat wordt van je verwacht?</a:t>
            </a:r>
          </a:p>
        </p:txBody>
      </p:sp>
      <p:cxnSp>
        <p:nvCxnSpPr>
          <p:cNvPr id="14" name="Straight Connector 13">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5537C77-D6BD-4024-8991-F2CBA6324F13}"/>
              </a:ext>
            </a:extLst>
          </p:cNvPr>
          <p:cNvSpPr>
            <a:spLocks noGrp="1"/>
          </p:cNvSpPr>
          <p:nvPr>
            <p:ph idx="1"/>
          </p:nvPr>
        </p:nvSpPr>
        <p:spPr>
          <a:xfrm>
            <a:off x="1288064" y="2853879"/>
            <a:ext cx="9637776" cy="2714771"/>
          </a:xfrm>
        </p:spPr>
        <p:txBody>
          <a:bodyPr vert="horz" lIns="91440" tIns="45720" rIns="91440" bIns="45720" rtlCol="0" anchor="t">
            <a:noAutofit/>
          </a:bodyPr>
          <a:lstStyle/>
          <a:p>
            <a:pPr lvl="1"/>
            <a:r>
              <a:rPr lang="nl-NL" sz="1800" b="1"/>
              <a:t>Taken </a:t>
            </a:r>
            <a:r>
              <a:rPr lang="nl-NL" sz="1800" b="1">
                <a:solidFill>
                  <a:srgbClr val="FF0000"/>
                </a:solidFill>
              </a:rPr>
              <a:t>timer</a:t>
            </a:r>
            <a:endParaRPr lang="nl-NL" sz="1800">
              <a:solidFill>
                <a:srgbClr val="FF0000"/>
              </a:solidFill>
            </a:endParaRPr>
          </a:p>
          <a:p>
            <a:pPr lvl="2"/>
            <a:r>
              <a:rPr lang="nl-NL" sz="1800"/>
              <a:t>Tijd starten en stoppen</a:t>
            </a:r>
            <a:endParaRPr lang="nl-NL" sz="1800">
              <a:ea typeface="Calibri"/>
              <a:cs typeface="Calibri"/>
            </a:endParaRPr>
          </a:p>
          <a:p>
            <a:pPr lvl="2"/>
            <a:r>
              <a:rPr lang="nl-NL" sz="1800"/>
              <a:t>Balbezit pijl</a:t>
            </a:r>
            <a:endParaRPr lang="nl-NL" sz="1800">
              <a:ea typeface="Calibri"/>
              <a:cs typeface="Calibri"/>
            </a:endParaRPr>
          </a:p>
          <a:p>
            <a:pPr lvl="2"/>
            <a:r>
              <a:rPr lang="nl-NL" sz="1800"/>
              <a:t>Scores en eventueel fouten op scorebord zetten</a:t>
            </a:r>
            <a:endParaRPr lang="nl-NL" sz="1800">
              <a:ea typeface="Calibri"/>
              <a:cs typeface="Calibri"/>
            </a:endParaRPr>
          </a:p>
          <a:p>
            <a:pPr lvl="2"/>
            <a:r>
              <a:rPr lang="nl-NL" sz="1800"/>
              <a:t>Ondersteunen scorer (2</a:t>
            </a:r>
            <a:r>
              <a:rPr lang="nl-NL" sz="1800" baseline="30000"/>
              <a:t>e</a:t>
            </a:r>
            <a:r>
              <a:rPr lang="nl-NL" sz="1800"/>
              <a:t> paar ogen)</a:t>
            </a:r>
            <a:endParaRPr lang="nl-NL" sz="1800">
              <a:ea typeface="Calibri"/>
              <a:cs typeface="Calibri"/>
            </a:endParaRPr>
          </a:p>
          <a:p>
            <a:pPr lvl="2"/>
            <a:r>
              <a:rPr lang="nl-NL" sz="1800"/>
              <a:t>Bordjes teamfouten</a:t>
            </a:r>
            <a:endParaRPr lang="nl-NL" sz="1800">
              <a:ea typeface="Calibri"/>
              <a:cs typeface="Calibri"/>
            </a:endParaRPr>
          </a:p>
          <a:p>
            <a:pPr lvl="2"/>
            <a:r>
              <a:rPr lang="nl-NL" sz="1800"/>
              <a:t>Time outs, wissels aangeven met zoemer</a:t>
            </a:r>
            <a:endParaRPr lang="nl-NL" sz="1800">
              <a:ea typeface="Calibri"/>
              <a:cs typeface="Calibri"/>
            </a:endParaRPr>
          </a:p>
          <a:p>
            <a:pPr lvl="1"/>
            <a:r>
              <a:rPr lang="nl-NL" sz="1800" b="1"/>
              <a:t>Taken </a:t>
            </a:r>
            <a:r>
              <a:rPr lang="nl-NL" sz="1800" b="1">
                <a:solidFill>
                  <a:srgbClr val="FF0000"/>
                </a:solidFill>
              </a:rPr>
              <a:t>scorer</a:t>
            </a:r>
            <a:endParaRPr lang="nl-NL" sz="1800" b="1">
              <a:solidFill>
                <a:srgbClr val="FF0000"/>
              </a:solidFill>
              <a:ea typeface="Calibri"/>
              <a:cs typeface="Calibri"/>
            </a:endParaRPr>
          </a:p>
          <a:p>
            <a:pPr lvl="2"/>
            <a:r>
              <a:rPr lang="nl-NL" sz="1800"/>
              <a:t>Vastleggen van de wedstrijd in NBB app op tablet</a:t>
            </a:r>
            <a:endParaRPr lang="nl-NL" sz="1800">
              <a:ea typeface="Calibri"/>
              <a:cs typeface="Calibri"/>
            </a:endParaRPr>
          </a:p>
          <a:p>
            <a:pPr lvl="2"/>
            <a:r>
              <a:rPr lang="nl-NL" sz="1800"/>
              <a:t>Aangeven 4</a:t>
            </a:r>
            <a:r>
              <a:rPr lang="nl-NL" sz="1800" baseline="30000"/>
              <a:t>e</a:t>
            </a:r>
            <a:r>
              <a:rPr lang="nl-NL" sz="1800"/>
              <a:t> teamfout aan timer</a:t>
            </a:r>
            <a:endParaRPr lang="nl-NL" sz="1800">
              <a:ea typeface="Calibri"/>
              <a:cs typeface="Calibri"/>
            </a:endParaRPr>
          </a:p>
          <a:p>
            <a:pPr lvl="1"/>
            <a:endParaRPr lang="nl-NL" sz="1800"/>
          </a:p>
          <a:p>
            <a:endParaRPr lang="nl-NL" sz="1800"/>
          </a:p>
        </p:txBody>
      </p:sp>
      <p:pic>
        <p:nvPicPr>
          <p:cNvPr id="1027" name="Picture 3" descr="C:\Users\esche\AppData\Local\Microsoft\Windows\INetCache\IE\23T3JP74\antwoorde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5214" y="2735289"/>
            <a:ext cx="2547000" cy="221300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2E360D6A-F11C-9565-0B9A-2BF7402A569F}"/>
              </a:ext>
            </a:extLst>
          </p:cNvPr>
          <p:cNvSpPr txBox="1"/>
          <p:nvPr/>
        </p:nvSpPr>
        <p:spPr>
          <a:xfrm>
            <a:off x="8325214" y="4948301"/>
            <a:ext cx="2813538" cy="461665"/>
          </a:xfrm>
          <a:prstGeom prst="rect">
            <a:avLst/>
          </a:prstGeom>
          <a:noFill/>
        </p:spPr>
        <p:txBody>
          <a:bodyPr wrap="square" rtlCol="0">
            <a:spAutoFit/>
          </a:bodyPr>
          <a:lstStyle/>
          <a:p>
            <a:r>
              <a:rPr lang="nl-NL" sz="2400">
                <a:solidFill>
                  <a:srgbClr val="FF0000"/>
                </a:solidFill>
              </a:rPr>
              <a:t>Blijf communiceren !</a:t>
            </a:r>
          </a:p>
        </p:txBody>
      </p:sp>
    </p:spTree>
    <p:extLst>
      <p:ext uri="{BB962C8B-B14F-4D97-AF65-F5344CB8AC3E}">
        <p14:creationId xmlns:p14="http://schemas.microsoft.com/office/powerpoint/2010/main" val="17634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B48B440-B586-4DB7-A5AB-9CC1AD0EB31F}"/>
              </a:ext>
            </a:extLst>
          </p:cNvPr>
          <p:cNvSpPr>
            <a:spLocks noGrp="1"/>
          </p:cNvSpPr>
          <p:nvPr>
            <p:ph type="title"/>
          </p:nvPr>
        </p:nvSpPr>
        <p:spPr>
          <a:xfrm>
            <a:off x="1288064" y="1284731"/>
            <a:ext cx="9637776" cy="1333066"/>
          </a:xfrm>
        </p:spPr>
        <p:txBody>
          <a:bodyPr>
            <a:normAutofit/>
          </a:bodyPr>
          <a:lstStyle/>
          <a:p>
            <a:pPr algn="ctr"/>
            <a:r>
              <a:rPr lang="nl-NL" b="1"/>
              <a:t>Taak Timer: Gebruik scoreborden</a:t>
            </a:r>
          </a:p>
        </p:txBody>
      </p:sp>
      <p:cxnSp>
        <p:nvCxnSpPr>
          <p:cNvPr id="14" name="Straight Connector 13">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5C33254-0C6C-46DD-8AB8-EC879FC181E8}"/>
              </a:ext>
            </a:extLst>
          </p:cNvPr>
          <p:cNvSpPr>
            <a:spLocks noGrp="1"/>
          </p:cNvSpPr>
          <p:nvPr>
            <p:ph idx="1"/>
          </p:nvPr>
        </p:nvSpPr>
        <p:spPr>
          <a:xfrm>
            <a:off x="1288064" y="2853879"/>
            <a:ext cx="9637776" cy="2714771"/>
          </a:xfrm>
        </p:spPr>
        <p:txBody>
          <a:bodyPr vert="horz" lIns="91440" tIns="45720" rIns="91440" bIns="45720" rtlCol="0" anchor="t">
            <a:normAutofit/>
          </a:bodyPr>
          <a:lstStyle/>
          <a:p>
            <a:r>
              <a:rPr lang="nl-NL" sz="2000"/>
              <a:t>Aansluiten en instellen scorebord.</a:t>
            </a:r>
          </a:p>
          <a:p>
            <a:r>
              <a:rPr lang="nl-NL" sz="2000"/>
              <a:t>Instructies op de tafel geplakt, stap voor stap volgen. </a:t>
            </a:r>
          </a:p>
          <a:p>
            <a:pPr lvl="1"/>
            <a:endParaRPr lang="nl-NL" sz="2000"/>
          </a:p>
        </p:txBody>
      </p:sp>
      <p:pic>
        <p:nvPicPr>
          <p:cNvPr id="21" name="Afbeelding 20">
            <a:extLst>
              <a:ext uri="{FF2B5EF4-FFF2-40B4-BE49-F238E27FC236}">
                <a16:creationId xmlns:a16="http://schemas.microsoft.com/office/drawing/2014/main" id="{70BB992B-146C-936C-D968-6748D024E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1826" y="2509933"/>
            <a:ext cx="2401911" cy="1712891"/>
          </a:xfrm>
          <a:prstGeom prst="rect">
            <a:avLst/>
          </a:prstGeom>
        </p:spPr>
      </p:pic>
      <p:pic>
        <p:nvPicPr>
          <p:cNvPr id="25" name="Afbeelding 24">
            <a:extLst>
              <a:ext uri="{FF2B5EF4-FFF2-40B4-BE49-F238E27FC236}">
                <a16:creationId xmlns:a16="http://schemas.microsoft.com/office/drawing/2014/main" id="{F93E85B1-7783-6C8D-6E04-FED2D75E65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8064" y="3650654"/>
            <a:ext cx="1792224" cy="2356302"/>
          </a:xfrm>
          <a:prstGeom prst="rect">
            <a:avLst/>
          </a:prstGeom>
        </p:spPr>
      </p:pic>
      <p:pic>
        <p:nvPicPr>
          <p:cNvPr id="28" name="Afbeelding 27">
            <a:extLst>
              <a:ext uri="{FF2B5EF4-FFF2-40B4-BE49-F238E27FC236}">
                <a16:creationId xmlns:a16="http://schemas.microsoft.com/office/drawing/2014/main" id="{F10E15A3-151C-A161-CEFD-0A6918669A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2030" y="3669960"/>
            <a:ext cx="1792224" cy="2336996"/>
          </a:xfrm>
          <a:prstGeom prst="rect">
            <a:avLst/>
          </a:prstGeom>
        </p:spPr>
      </p:pic>
      <p:pic>
        <p:nvPicPr>
          <p:cNvPr id="30" name="Afbeelding 29">
            <a:extLst>
              <a:ext uri="{FF2B5EF4-FFF2-40B4-BE49-F238E27FC236}">
                <a16:creationId xmlns:a16="http://schemas.microsoft.com/office/drawing/2014/main" id="{88612649-6CFD-B8A8-2F86-5CCEF121A44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5145" y="3669960"/>
            <a:ext cx="1792224" cy="2336996"/>
          </a:xfrm>
          <a:prstGeom prst="rect">
            <a:avLst/>
          </a:prstGeom>
        </p:spPr>
      </p:pic>
      <p:pic>
        <p:nvPicPr>
          <p:cNvPr id="4" name="Afbeelding 3">
            <a:extLst>
              <a:ext uri="{FF2B5EF4-FFF2-40B4-BE49-F238E27FC236}">
                <a16:creationId xmlns:a16="http://schemas.microsoft.com/office/drawing/2014/main" id="{1C1D58FD-B1A1-4136-5277-ECCDB31D6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7648199" y="4042391"/>
            <a:ext cx="1633605" cy="2101740"/>
          </a:xfrm>
          <a:prstGeom prst="rect">
            <a:avLst/>
          </a:prstGeom>
        </p:spPr>
      </p:pic>
    </p:spTree>
    <p:extLst>
      <p:ext uri="{BB962C8B-B14F-4D97-AF65-F5344CB8AC3E}">
        <p14:creationId xmlns:p14="http://schemas.microsoft.com/office/powerpoint/2010/main" val="1140362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0"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964117F-9574-4F58-ADAE-1AF2A409A65A}"/>
              </a:ext>
            </a:extLst>
          </p:cNvPr>
          <p:cNvSpPr>
            <a:spLocks noGrp="1"/>
          </p:cNvSpPr>
          <p:nvPr>
            <p:ph type="title"/>
          </p:nvPr>
        </p:nvSpPr>
        <p:spPr>
          <a:xfrm>
            <a:off x="1288064" y="1284730"/>
            <a:ext cx="9637776" cy="994491"/>
          </a:xfrm>
        </p:spPr>
        <p:txBody>
          <a:bodyPr>
            <a:normAutofit fontScale="90000"/>
          </a:bodyPr>
          <a:lstStyle/>
          <a:p>
            <a:pPr marL="228600" lvl="1" algn="ctr">
              <a:spcBef>
                <a:spcPts val="1000"/>
              </a:spcBef>
            </a:pPr>
            <a:r>
              <a:rPr lang="nl-NL" sz="4400" b="1">
                <a:latin typeface="+mn-lt"/>
              </a:rPr>
              <a:t>Taak Timer: Tijd starten en stoppen</a:t>
            </a:r>
            <a:br>
              <a:rPr lang="nl-NL"/>
            </a:br>
            <a:endParaRPr lang="nl-NL"/>
          </a:p>
        </p:txBody>
      </p:sp>
      <p:cxnSp>
        <p:nvCxnSpPr>
          <p:cNvPr id="23" name="Straight Connector 13">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1CFA761-F401-4FE6-998E-E97BED856596}"/>
              </a:ext>
            </a:extLst>
          </p:cNvPr>
          <p:cNvSpPr>
            <a:spLocks noGrp="1"/>
          </p:cNvSpPr>
          <p:nvPr>
            <p:ph idx="1"/>
          </p:nvPr>
        </p:nvSpPr>
        <p:spPr>
          <a:xfrm>
            <a:off x="961921" y="2660383"/>
            <a:ext cx="10693241" cy="3923252"/>
          </a:xfrm>
        </p:spPr>
        <p:txBody>
          <a:bodyPr vert="horz" lIns="91440" tIns="45720" rIns="91440" bIns="45720" rtlCol="0" anchor="t">
            <a:noAutofit/>
          </a:bodyPr>
          <a:lstStyle/>
          <a:p>
            <a:r>
              <a:rPr lang="nl-NL" sz="1600" b="1"/>
              <a:t>Tijdsduur wedstrijd:</a:t>
            </a:r>
            <a:endParaRPr lang="nl-NL" b="1"/>
          </a:p>
          <a:p>
            <a:pPr lvl="1"/>
            <a:r>
              <a:rPr lang="nl-NL" sz="1400" b="1"/>
              <a:t>U10</a:t>
            </a:r>
            <a:r>
              <a:rPr lang="nl-NL" sz="1400"/>
              <a:t> en </a:t>
            </a:r>
            <a:r>
              <a:rPr lang="nl-NL" sz="1400" b="1"/>
              <a:t>U12</a:t>
            </a:r>
            <a:r>
              <a:rPr lang="nl-NL" sz="1400"/>
              <a:t>: </a:t>
            </a:r>
            <a:r>
              <a:rPr lang="nl-NL" sz="1400" b="1"/>
              <a:t>8 x 4 minuten </a:t>
            </a:r>
            <a:r>
              <a:rPr lang="nl-NL" sz="1400"/>
              <a:t>(</a:t>
            </a:r>
            <a:r>
              <a:rPr lang="nl-NL" sz="1400" b="1"/>
              <a:t>Let op</a:t>
            </a:r>
            <a:r>
              <a:rPr lang="nl-NL" sz="1400"/>
              <a:t>: Er kunnen max 4 periodes worden ingesteld dus bij u10/12 resetten in rust en opnieuw instellen op 4 periodes. Zet bij veld 2 de periodetijden op 4 minuten. Staat automatisch op 10)</a:t>
            </a:r>
            <a:endParaRPr lang="nl-NL" sz="1400">
              <a:ea typeface="Calibri"/>
              <a:cs typeface="Calibri"/>
            </a:endParaRPr>
          </a:p>
          <a:p>
            <a:pPr lvl="1"/>
            <a:r>
              <a:rPr lang="nl-NL" sz="1400"/>
              <a:t>Vanaf U14 </a:t>
            </a:r>
            <a:r>
              <a:rPr lang="nl-NL" sz="1400" b="1"/>
              <a:t>4 x 10 minuten</a:t>
            </a:r>
            <a:endParaRPr lang="nl-NL" sz="1400">
              <a:ea typeface="Calibri"/>
              <a:cs typeface="Calibri"/>
            </a:endParaRPr>
          </a:p>
          <a:p>
            <a:pPr lvl="1"/>
            <a:r>
              <a:rPr lang="nl-NL" sz="1400" b="1">
                <a:ea typeface="Calibri"/>
                <a:cs typeface="Calibri"/>
              </a:rPr>
              <a:t>Doorlopende tijd, </a:t>
            </a:r>
            <a:r>
              <a:rPr lang="nl-NL" sz="1400">
                <a:ea typeface="Calibri"/>
                <a:cs typeface="Calibri"/>
              </a:rPr>
              <a:t>dus na een score loopt de tijd door muv laatste 2 minuten van de wedstrijd</a:t>
            </a:r>
          </a:p>
          <a:p>
            <a:r>
              <a:rPr lang="nl-NL" sz="1600" b="1"/>
              <a:t>Start tijd </a:t>
            </a:r>
            <a:r>
              <a:rPr lang="nl-NL" sz="1600" b="1">
                <a:sym typeface="Wingdings" panose="05000000000000000000" pitchFamily="2" charset="2"/>
              </a:rPr>
              <a:t></a:t>
            </a:r>
            <a:r>
              <a:rPr lang="nl-NL" sz="1600"/>
              <a:t> Op moment dat bal door speler in veld wordt </a:t>
            </a:r>
            <a:r>
              <a:rPr lang="nl-NL" sz="1600" b="1"/>
              <a:t>aangeraakt</a:t>
            </a:r>
          </a:p>
          <a:p>
            <a:pPr lvl="1"/>
            <a:r>
              <a:rPr lang="nl-NL" sz="1600"/>
              <a:t>Bij sprongbal als de bal wordt aangeraakt.</a:t>
            </a:r>
          </a:p>
          <a:p>
            <a:pPr lvl="1"/>
            <a:r>
              <a:rPr lang="nl-NL" sz="1600"/>
              <a:t>Bij inname bal na fluitsignaal op moment dat speler in veld bal aanraakt.</a:t>
            </a:r>
          </a:p>
          <a:p>
            <a:pPr lvl="1"/>
            <a:r>
              <a:rPr lang="nl-NL" sz="1600"/>
              <a:t>Bij een laatste vrije worp als hij geslaagd is, wanneer de bal na inname in het veld wordt aangeraakt. Als mis is, wanneer de bal de ring raakt.</a:t>
            </a:r>
          </a:p>
          <a:p>
            <a:r>
              <a:rPr lang="nl-NL" sz="1600" b="1"/>
              <a:t>Stop tijd </a:t>
            </a:r>
            <a:r>
              <a:rPr lang="nl-NL" sz="1600" b="1">
                <a:sym typeface="Wingdings" panose="05000000000000000000" pitchFamily="2" charset="2"/>
              </a:rPr>
              <a:t></a:t>
            </a:r>
            <a:r>
              <a:rPr lang="nl-NL" sz="1600" b="1"/>
              <a:t> </a:t>
            </a:r>
            <a:r>
              <a:rPr lang="nl-NL" sz="1600"/>
              <a:t>Bij</a:t>
            </a:r>
            <a:r>
              <a:rPr lang="nl-NL" sz="1600">
                <a:sym typeface="Wingdings" panose="05000000000000000000" pitchFamily="2" charset="2"/>
              </a:rPr>
              <a:t> </a:t>
            </a:r>
            <a:r>
              <a:rPr lang="nl-NL" sz="1600" b="1">
                <a:sym typeface="Wingdings" panose="05000000000000000000" pitchFamily="2" charset="2"/>
              </a:rPr>
              <a:t>ieder</a:t>
            </a:r>
            <a:r>
              <a:rPr lang="nl-NL" sz="1600">
                <a:sym typeface="Wingdings" panose="05000000000000000000" pitchFamily="2" charset="2"/>
              </a:rPr>
              <a:t> fluitsignaal</a:t>
            </a:r>
            <a:endParaRPr lang="nl-NL" sz="1600">
              <a:ea typeface="Calibri"/>
              <a:cs typeface="Calibri"/>
            </a:endParaRPr>
          </a:p>
          <a:p>
            <a:pPr lvl="1"/>
            <a:r>
              <a:rPr lang="nl-NL" sz="1600">
                <a:sym typeface="Wingdings" panose="05000000000000000000" pitchFamily="2" charset="2"/>
              </a:rPr>
              <a:t>Tijdens vrije worpen en time outs </a:t>
            </a:r>
            <a:r>
              <a:rPr lang="nl-NL" sz="1600" b="1">
                <a:sym typeface="Wingdings" panose="05000000000000000000" pitchFamily="2" charset="2"/>
              </a:rPr>
              <a:t>staat de tijd stil</a:t>
            </a:r>
            <a:r>
              <a:rPr lang="nl-NL" sz="1600">
                <a:sym typeface="Wingdings" panose="05000000000000000000" pitchFamily="2" charset="2"/>
              </a:rPr>
              <a:t>.</a:t>
            </a:r>
            <a:endParaRPr lang="nl-NL" sz="1600">
              <a:ea typeface="Calibri"/>
              <a:cs typeface="Calibri"/>
            </a:endParaRPr>
          </a:p>
          <a:p>
            <a:pPr lvl="1"/>
            <a:r>
              <a:rPr lang="nl-NL" sz="1600" b="1">
                <a:sym typeface="Wingdings" panose="05000000000000000000" pitchFamily="2" charset="2"/>
              </a:rPr>
              <a:t>Laatste 2 minuten</a:t>
            </a:r>
            <a:r>
              <a:rPr lang="nl-NL" sz="1600">
                <a:sym typeface="Wingdings" panose="05000000000000000000" pitchFamily="2" charset="2"/>
              </a:rPr>
              <a:t> van de </a:t>
            </a:r>
            <a:r>
              <a:rPr lang="nl-NL" sz="1600" b="1">
                <a:sym typeface="Wingdings" panose="05000000000000000000" pitchFamily="2" charset="2"/>
              </a:rPr>
              <a:t>wedstrijd</a:t>
            </a:r>
            <a:r>
              <a:rPr lang="nl-NL" sz="1600">
                <a:sym typeface="Wingdings" panose="05000000000000000000" pitchFamily="2" charset="2"/>
              </a:rPr>
              <a:t> na elke score tijd stil totdat na inname de bal in het veld wordt aangeraakt.</a:t>
            </a:r>
            <a:endParaRPr lang="nl-NL" sz="1600">
              <a:ea typeface="Calibri"/>
              <a:cs typeface="Calibri"/>
            </a:endParaRPr>
          </a:p>
        </p:txBody>
      </p:sp>
    </p:spTree>
    <p:extLst>
      <p:ext uri="{BB962C8B-B14F-4D97-AF65-F5344CB8AC3E}">
        <p14:creationId xmlns:p14="http://schemas.microsoft.com/office/powerpoint/2010/main" val="3742989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B037FC-1494-4AEE-A628-2E2028387274}"/>
              </a:ext>
            </a:extLst>
          </p:cNvPr>
          <p:cNvSpPr>
            <a:spLocks noGrp="1"/>
          </p:cNvSpPr>
          <p:nvPr>
            <p:ph type="title" idx="4294967295"/>
          </p:nvPr>
        </p:nvSpPr>
        <p:spPr>
          <a:xfrm>
            <a:off x="648929" y="629266"/>
            <a:ext cx="6422849" cy="1676603"/>
          </a:xfrm>
        </p:spPr>
        <p:txBody>
          <a:bodyPr vert="horz" lIns="91440" tIns="45720" rIns="91440" bIns="45720" rtlCol="0" anchor="ctr">
            <a:normAutofit/>
          </a:bodyPr>
          <a:lstStyle/>
          <a:p>
            <a:pPr algn="ctr"/>
            <a:r>
              <a:rPr lang="en-US" b="1" kern="1200" err="1">
                <a:solidFill>
                  <a:schemeClr val="tx1"/>
                </a:solidFill>
                <a:latin typeface="+mj-lt"/>
                <a:ea typeface="+mj-ea"/>
                <a:cs typeface="+mj-cs"/>
              </a:rPr>
              <a:t>Taak</a:t>
            </a:r>
            <a:r>
              <a:rPr lang="en-US" b="1" kern="1200">
                <a:solidFill>
                  <a:schemeClr val="tx1"/>
                </a:solidFill>
                <a:latin typeface="+mj-lt"/>
                <a:ea typeface="+mj-ea"/>
                <a:cs typeface="+mj-cs"/>
              </a:rPr>
              <a:t> Timer: Scores </a:t>
            </a:r>
            <a:r>
              <a:rPr lang="en-US" b="1" kern="1200" err="1">
                <a:solidFill>
                  <a:schemeClr val="tx1"/>
                </a:solidFill>
                <a:latin typeface="+mj-lt"/>
                <a:ea typeface="+mj-ea"/>
                <a:cs typeface="+mj-cs"/>
              </a:rPr>
              <a:t>bijhouden</a:t>
            </a:r>
            <a:r>
              <a:rPr lang="en-US" b="1" kern="1200">
                <a:solidFill>
                  <a:schemeClr val="tx1"/>
                </a:solidFill>
                <a:latin typeface="+mj-lt"/>
                <a:ea typeface="+mj-ea"/>
                <a:cs typeface="+mj-cs"/>
              </a:rPr>
              <a:t> op </a:t>
            </a:r>
            <a:r>
              <a:rPr lang="en-US" b="1" kern="1200" err="1">
                <a:solidFill>
                  <a:schemeClr val="tx1"/>
                </a:solidFill>
                <a:latin typeface="+mj-lt"/>
                <a:ea typeface="+mj-ea"/>
                <a:cs typeface="+mj-cs"/>
              </a:rPr>
              <a:t>scorebord</a:t>
            </a:r>
            <a:endParaRPr lang="en-US" b="1" kern="1200">
              <a:solidFill>
                <a:schemeClr val="tx1"/>
              </a:solidFill>
              <a:latin typeface="+mj-lt"/>
              <a:ea typeface="+mj-ea"/>
              <a:cs typeface="+mj-cs"/>
            </a:endParaRPr>
          </a:p>
        </p:txBody>
      </p:sp>
      <p:sp>
        <p:nvSpPr>
          <p:cNvPr id="3" name="Tijdelijke aanduiding voor inhoud 2">
            <a:extLst>
              <a:ext uri="{FF2B5EF4-FFF2-40B4-BE49-F238E27FC236}">
                <a16:creationId xmlns:a16="http://schemas.microsoft.com/office/drawing/2014/main" id="{909FB9BC-1629-41F9-ABA9-4B926F5DC0D2}"/>
              </a:ext>
            </a:extLst>
          </p:cNvPr>
          <p:cNvSpPr>
            <a:spLocks noGrp="1"/>
          </p:cNvSpPr>
          <p:nvPr>
            <p:ph idx="4294967295"/>
          </p:nvPr>
        </p:nvSpPr>
        <p:spPr>
          <a:xfrm>
            <a:off x="648931" y="2438400"/>
            <a:ext cx="6422848" cy="3785419"/>
          </a:xfrm>
        </p:spPr>
        <p:txBody>
          <a:bodyPr vert="horz" lIns="91440" tIns="45720" rIns="91440" bIns="45720" rtlCol="0">
            <a:normAutofit lnSpcReduction="10000"/>
          </a:bodyPr>
          <a:lstStyle/>
          <a:p>
            <a:r>
              <a:rPr lang="en-US" sz="2000"/>
              <a:t>1,2 of 3 </a:t>
            </a:r>
            <a:r>
              <a:rPr lang="en-US" sz="2000" err="1"/>
              <a:t>punten</a:t>
            </a:r>
            <a:r>
              <a:rPr lang="en-US" sz="2000"/>
              <a:t>?</a:t>
            </a:r>
          </a:p>
          <a:p>
            <a:pPr lvl="1"/>
            <a:r>
              <a:rPr lang="en-US" sz="2000" err="1"/>
              <a:t>Geeft</a:t>
            </a:r>
            <a:r>
              <a:rPr lang="en-US" sz="2000"/>
              <a:t> de </a:t>
            </a:r>
            <a:r>
              <a:rPr lang="en-US" sz="2000" b="1" err="1"/>
              <a:t>scheidsrechter</a:t>
            </a:r>
            <a:r>
              <a:rPr lang="en-US" sz="2000"/>
              <a:t> </a:t>
            </a:r>
            <a:r>
              <a:rPr lang="en-US" sz="2000" err="1"/>
              <a:t>aan</a:t>
            </a:r>
            <a:r>
              <a:rPr lang="en-US" sz="2000"/>
              <a:t> door 1, 2 of 3 </a:t>
            </a:r>
            <a:r>
              <a:rPr lang="en-US" sz="2000" err="1"/>
              <a:t>vingers</a:t>
            </a:r>
            <a:r>
              <a:rPr lang="en-US" sz="2000"/>
              <a:t> op </a:t>
            </a:r>
            <a:r>
              <a:rPr lang="en-US" sz="2000" err="1"/>
              <a:t>te</a:t>
            </a:r>
            <a:r>
              <a:rPr lang="en-US" sz="2000"/>
              <a:t> </a:t>
            </a:r>
            <a:r>
              <a:rPr lang="en-US" sz="2000" err="1"/>
              <a:t>steken</a:t>
            </a:r>
            <a:r>
              <a:rPr lang="en-US" sz="2000"/>
              <a:t>.</a:t>
            </a:r>
          </a:p>
          <a:p>
            <a:pPr lvl="1"/>
            <a:r>
              <a:rPr lang="en-US" sz="2000" err="1"/>
              <a:t>Afwijkende</a:t>
            </a:r>
            <a:r>
              <a:rPr lang="en-US" sz="2000"/>
              <a:t> regel U10/U12. </a:t>
            </a:r>
            <a:r>
              <a:rPr lang="en-US" sz="2000" err="1"/>
              <a:t>Alles</a:t>
            </a:r>
            <a:r>
              <a:rPr lang="en-US" sz="2000"/>
              <a:t> </a:t>
            </a:r>
            <a:r>
              <a:rPr lang="en-US" sz="2000" err="1"/>
              <a:t>buiten</a:t>
            </a:r>
            <a:r>
              <a:rPr lang="en-US" sz="2000"/>
              <a:t> de bucket </a:t>
            </a:r>
            <a:r>
              <a:rPr lang="en-US" sz="2000" err="1"/>
              <a:t>raak</a:t>
            </a:r>
            <a:r>
              <a:rPr lang="en-US" sz="2000"/>
              <a:t> </a:t>
            </a:r>
            <a:r>
              <a:rPr lang="en-US" sz="2000" err="1"/>
              <a:t>geschoten</a:t>
            </a:r>
            <a:r>
              <a:rPr lang="en-US" sz="2000"/>
              <a:t> is 3 </a:t>
            </a:r>
            <a:r>
              <a:rPr lang="en-US" sz="2000" err="1"/>
              <a:t>punten</a:t>
            </a:r>
            <a:r>
              <a:rPr lang="en-US" sz="2000"/>
              <a:t>!</a:t>
            </a:r>
          </a:p>
          <a:p>
            <a:pPr lvl="1"/>
            <a:r>
              <a:rPr lang="en-US" sz="2000"/>
              <a:t>Vrije </a:t>
            </a:r>
            <a:r>
              <a:rPr lang="en-US" sz="2000" err="1"/>
              <a:t>worp</a:t>
            </a:r>
            <a:r>
              <a:rPr lang="en-US" sz="2000"/>
              <a:t> is </a:t>
            </a:r>
            <a:r>
              <a:rPr lang="en-US" sz="2000" err="1"/>
              <a:t>altijd</a:t>
            </a:r>
            <a:r>
              <a:rPr lang="en-US" sz="2000"/>
              <a:t> 1 punt</a:t>
            </a:r>
          </a:p>
          <a:p>
            <a:pPr lvl="1"/>
            <a:r>
              <a:rPr lang="en-US" sz="2000"/>
              <a:t>De </a:t>
            </a:r>
            <a:r>
              <a:rPr lang="en-US" sz="2000" err="1"/>
              <a:t>scheidsrechter</a:t>
            </a:r>
            <a:r>
              <a:rPr lang="en-US" sz="2000"/>
              <a:t> </a:t>
            </a:r>
            <a:r>
              <a:rPr lang="en-US" sz="2000" err="1"/>
              <a:t>geeft</a:t>
            </a:r>
            <a:r>
              <a:rPr lang="en-US" sz="2000"/>
              <a:t> </a:t>
            </a:r>
            <a:r>
              <a:rPr lang="en-US" sz="2000" err="1"/>
              <a:t>dit</a:t>
            </a:r>
            <a:r>
              <a:rPr lang="en-US" sz="2000"/>
              <a:t> </a:t>
            </a:r>
            <a:r>
              <a:rPr lang="en-US" sz="2000" err="1"/>
              <a:t>aan</a:t>
            </a:r>
            <a:r>
              <a:rPr lang="en-US" sz="2000"/>
              <a:t>!! </a:t>
            </a:r>
            <a:r>
              <a:rPr lang="en-US" sz="2000" err="1"/>
              <a:t>Bij</a:t>
            </a:r>
            <a:r>
              <a:rPr lang="en-US" sz="2000"/>
              <a:t> </a:t>
            </a:r>
            <a:r>
              <a:rPr lang="en-US" sz="2000" err="1"/>
              <a:t>twijfel</a:t>
            </a:r>
            <a:r>
              <a:rPr lang="en-US" sz="2000"/>
              <a:t> </a:t>
            </a:r>
            <a:r>
              <a:rPr lang="en-US" sz="2000" err="1"/>
              <a:t>dus</a:t>
            </a:r>
            <a:r>
              <a:rPr lang="en-US" sz="2000"/>
              <a:t> </a:t>
            </a:r>
            <a:r>
              <a:rPr lang="en-US" sz="2000" err="1"/>
              <a:t>vragen</a:t>
            </a:r>
            <a:r>
              <a:rPr lang="en-US" sz="2000"/>
              <a:t> </a:t>
            </a:r>
            <a:r>
              <a:rPr lang="en-US" sz="2000" err="1"/>
              <a:t>aan</a:t>
            </a:r>
            <a:r>
              <a:rPr lang="en-US" sz="2000"/>
              <a:t> de </a:t>
            </a:r>
            <a:r>
              <a:rPr lang="en-US" sz="2000" err="1"/>
              <a:t>scheidsrechter</a:t>
            </a:r>
            <a:endParaRPr lang="en-US" sz="2000"/>
          </a:p>
          <a:p>
            <a:endParaRPr lang="en-US" sz="2000"/>
          </a:p>
          <a:p>
            <a:r>
              <a:rPr lang="en-US" sz="2000"/>
              <a:t>Als er </a:t>
            </a:r>
            <a:r>
              <a:rPr lang="en-US" sz="2000" err="1"/>
              <a:t>geen</a:t>
            </a:r>
            <a:r>
              <a:rPr lang="en-US" sz="2000"/>
              <a:t> score </a:t>
            </a:r>
            <a:r>
              <a:rPr lang="en-US" sz="2000" err="1"/>
              <a:t>wordt</a:t>
            </a:r>
            <a:r>
              <a:rPr lang="en-US" sz="2000"/>
              <a:t> </a:t>
            </a:r>
            <a:r>
              <a:rPr lang="en-US" sz="2000" err="1"/>
              <a:t>toegekend</a:t>
            </a:r>
            <a:r>
              <a:rPr lang="en-US" sz="2000"/>
              <a:t> </a:t>
            </a:r>
            <a:r>
              <a:rPr lang="en-US" sz="2000" err="1"/>
              <a:t>maakt</a:t>
            </a:r>
            <a:r>
              <a:rPr lang="en-US" sz="2000"/>
              <a:t> de </a:t>
            </a:r>
            <a:r>
              <a:rPr lang="en-US" sz="2000" err="1"/>
              <a:t>scheidsrechter</a:t>
            </a:r>
            <a:r>
              <a:rPr lang="en-US" sz="2000"/>
              <a:t> </a:t>
            </a:r>
            <a:r>
              <a:rPr lang="en-US" sz="2000" err="1"/>
              <a:t>een</a:t>
            </a:r>
            <a:r>
              <a:rPr lang="en-US" sz="2000"/>
              <a:t> </a:t>
            </a:r>
            <a:r>
              <a:rPr lang="en-US" sz="2000" err="1"/>
              <a:t>scharende</a:t>
            </a:r>
            <a:r>
              <a:rPr lang="en-US" sz="2000"/>
              <a:t> </a:t>
            </a:r>
            <a:r>
              <a:rPr lang="en-US" sz="2000" err="1"/>
              <a:t>beweging</a:t>
            </a:r>
            <a:r>
              <a:rPr lang="en-US" sz="2000"/>
              <a:t> van de </a:t>
            </a:r>
            <a:r>
              <a:rPr lang="en-US" sz="2000" err="1"/>
              <a:t>armen</a:t>
            </a:r>
            <a:r>
              <a:rPr lang="en-US" sz="2000"/>
              <a:t> </a:t>
            </a:r>
            <a:r>
              <a:rPr lang="en-US" sz="2000" err="1"/>
              <a:t>voor</a:t>
            </a:r>
            <a:r>
              <a:rPr lang="en-US" sz="2000"/>
              <a:t> de </a:t>
            </a:r>
            <a:r>
              <a:rPr lang="en-US" sz="2000" err="1"/>
              <a:t>borst</a:t>
            </a:r>
            <a:r>
              <a:rPr lang="en-US" sz="2000"/>
              <a:t> langs.</a:t>
            </a:r>
          </a:p>
        </p:txBody>
      </p:sp>
      <p:sp>
        <p:nvSpPr>
          <p:cNvPr id="31" name="Rectangle 30">
            <a:extLst>
              <a:ext uri="{FF2B5EF4-FFF2-40B4-BE49-F238E27FC236}">
                <a16:creationId xmlns:a16="http://schemas.microsoft.com/office/drawing/2014/main" id="{11C59EDF-5A1E-404D-B55D-8AEA5D8D6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1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9">
            <a:extLst>
              <a:ext uri="{FF2B5EF4-FFF2-40B4-BE49-F238E27FC236}">
                <a16:creationId xmlns:a16="http://schemas.microsoft.com/office/drawing/2014/main" id="{FEE0385D-4151-43AA-9C6B-0365E1031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042" y="557784"/>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kstvak 20">
            <a:extLst>
              <a:ext uri="{FF2B5EF4-FFF2-40B4-BE49-F238E27FC236}">
                <a16:creationId xmlns:a16="http://schemas.microsoft.com/office/drawing/2014/main" id="{2BAD0216-1735-62E5-9093-EE01E0C4BC03}"/>
              </a:ext>
            </a:extLst>
          </p:cNvPr>
          <p:cNvSpPr txBox="1"/>
          <p:nvPr/>
        </p:nvSpPr>
        <p:spPr>
          <a:xfrm>
            <a:off x="8711820" y="4287586"/>
            <a:ext cx="2481943" cy="615553"/>
          </a:xfrm>
          <a:prstGeom prst="rect">
            <a:avLst/>
          </a:prstGeom>
          <a:noFill/>
        </p:spPr>
        <p:txBody>
          <a:bodyPr wrap="square">
            <a:spAutoFit/>
          </a:bodyPr>
          <a:lstStyle/>
          <a:p>
            <a:pPr algn="l"/>
            <a:endParaRPr lang="nl-NL" sz="1600" b="0" i="0" u="none" strike="noStrike" baseline="0">
              <a:solidFill>
                <a:srgbClr val="000000"/>
              </a:solidFill>
              <a:latin typeface="Calibri" panose="020F0502020204030204" pitchFamily="34" charset="0"/>
            </a:endParaRPr>
          </a:p>
          <a:p>
            <a:r>
              <a:rPr lang="nl-NL" sz="1800" b="0" i="0" u="none" strike="noStrike" baseline="0">
                <a:solidFill>
                  <a:srgbClr val="FF0000"/>
                </a:solidFill>
                <a:latin typeface="Calibri" panose="020F0502020204030204" pitchFamily="34" charset="0"/>
              </a:rPr>
              <a:t>U10‐12 </a:t>
            </a:r>
            <a:r>
              <a:rPr lang="nl-NL" sz="1800" b="0" i="0" u="none" strike="noStrike" baseline="0">
                <a:solidFill>
                  <a:srgbClr val="000000"/>
                </a:solidFill>
                <a:latin typeface="Calibri" panose="020F0502020204030204" pitchFamily="34" charset="0"/>
              </a:rPr>
              <a:t>of </a:t>
            </a:r>
            <a:r>
              <a:rPr lang="nl-NL" sz="1800" b="0" i="0" u="none" strike="noStrike" baseline="0">
                <a:solidFill>
                  <a:srgbClr val="00AFEF"/>
                </a:solidFill>
                <a:latin typeface="Calibri" panose="020F0502020204030204" pitchFamily="34" charset="0"/>
              </a:rPr>
              <a:t>U14 en ouder </a:t>
            </a:r>
            <a:endParaRPr lang="nl-NL" sz="1800" b="0" i="0" u="none" strike="noStrike" baseline="0">
              <a:solidFill>
                <a:srgbClr val="000000"/>
              </a:solidFill>
              <a:latin typeface="Calibri" panose="020F0502020204030204" pitchFamily="34" charset="0"/>
            </a:endParaRPr>
          </a:p>
        </p:txBody>
      </p:sp>
      <p:pic>
        <p:nvPicPr>
          <p:cNvPr id="4" name="Afbeelding 3">
            <a:extLst>
              <a:ext uri="{FF2B5EF4-FFF2-40B4-BE49-F238E27FC236}">
                <a16:creationId xmlns:a16="http://schemas.microsoft.com/office/drawing/2014/main" id="{AFFA80EF-6366-9F29-C45C-7D902F00255F}"/>
              </a:ext>
            </a:extLst>
          </p:cNvPr>
          <p:cNvPicPr>
            <a:picLocks noChangeAspect="1"/>
          </p:cNvPicPr>
          <p:nvPr/>
        </p:nvPicPr>
        <p:blipFill>
          <a:blip r:embed="rId2"/>
          <a:srcRect l="4031" r="937"/>
          <a:stretch>
            <a:fillRect/>
          </a:stretch>
        </p:blipFill>
        <p:spPr>
          <a:xfrm>
            <a:off x="8042728" y="1465943"/>
            <a:ext cx="3596605" cy="2155372"/>
          </a:xfrm>
          <a:prstGeom prst="rect">
            <a:avLst/>
          </a:prstGeom>
        </p:spPr>
      </p:pic>
    </p:spTree>
    <p:extLst>
      <p:ext uri="{BB962C8B-B14F-4D97-AF65-F5344CB8AC3E}">
        <p14:creationId xmlns:p14="http://schemas.microsoft.com/office/powerpoint/2010/main" val="10825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69D286C-9D98-3877-FDC9-43CA1DACE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073" y="504222"/>
            <a:ext cx="10836129" cy="5946819"/>
          </a:xfrm>
          <a:prstGeom prst="rect">
            <a:avLst/>
          </a:prstGeom>
        </p:spPr>
      </p:pic>
    </p:spTree>
    <p:extLst>
      <p:ext uri="{BB962C8B-B14F-4D97-AF65-F5344CB8AC3E}">
        <p14:creationId xmlns:p14="http://schemas.microsoft.com/office/powerpoint/2010/main" val="2744109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64117F-9574-4F58-ADAE-1AF2A409A65A}"/>
              </a:ext>
            </a:extLst>
          </p:cNvPr>
          <p:cNvSpPr>
            <a:spLocks noGrp="1"/>
          </p:cNvSpPr>
          <p:nvPr>
            <p:ph type="title"/>
          </p:nvPr>
        </p:nvSpPr>
        <p:spPr>
          <a:xfrm>
            <a:off x="890588" y="181429"/>
            <a:ext cx="10354808" cy="1179287"/>
          </a:xfrm>
        </p:spPr>
        <p:txBody>
          <a:bodyPr>
            <a:normAutofit fontScale="90000"/>
          </a:bodyPr>
          <a:lstStyle/>
          <a:p>
            <a:pPr marL="228600" lvl="1" algn="ctr">
              <a:spcBef>
                <a:spcPts val="1000"/>
              </a:spcBef>
            </a:pPr>
            <a:r>
              <a:rPr lang="nl-NL" sz="4400" b="1">
                <a:latin typeface="+mn-lt"/>
              </a:rPr>
              <a:t>Taak Timer en scorer: Teamfouten bijhouden</a:t>
            </a:r>
            <a:br>
              <a:rPr lang="nl-NL"/>
            </a:br>
            <a:endParaRPr lang="nl-NL"/>
          </a:p>
        </p:txBody>
      </p:sp>
      <p:sp>
        <p:nvSpPr>
          <p:cNvPr id="3" name="Tijdelijke aanduiding voor inhoud 2">
            <a:extLst>
              <a:ext uri="{FF2B5EF4-FFF2-40B4-BE49-F238E27FC236}">
                <a16:creationId xmlns:a16="http://schemas.microsoft.com/office/drawing/2014/main" id="{F1CFA761-F401-4FE6-998E-E97BED856596}"/>
              </a:ext>
            </a:extLst>
          </p:cNvPr>
          <p:cNvSpPr>
            <a:spLocks noGrp="1"/>
          </p:cNvSpPr>
          <p:nvPr>
            <p:ph sz="half" idx="4294967295"/>
          </p:nvPr>
        </p:nvSpPr>
        <p:spPr>
          <a:xfrm>
            <a:off x="116114" y="1467303"/>
            <a:ext cx="6500359" cy="5063445"/>
          </a:xfrm>
        </p:spPr>
        <p:txBody>
          <a:bodyPr vert="horz" lIns="91440" tIns="45720" rIns="91440" bIns="45720" rtlCol="0" anchor="t">
            <a:noAutofit/>
          </a:bodyPr>
          <a:lstStyle/>
          <a:p>
            <a:r>
              <a:rPr lang="nl-NL"/>
              <a:t>Bij 4</a:t>
            </a:r>
            <a:r>
              <a:rPr lang="nl-NL" baseline="30000"/>
              <a:t>e</a:t>
            </a:r>
            <a:r>
              <a:rPr lang="nl-NL"/>
              <a:t> teamfout in één kwart (bij u10/u12 twee  partjes) rode bordje omklappen op teamfoutenbord bij team met 4 teamfouten. Elke </a:t>
            </a:r>
            <a:r>
              <a:rPr lang="nl-NL" err="1"/>
              <a:t>vgl</a:t>
            </a:r>
            <a:r>
              <a:rPr lang="nl-NL"/>
              <a:t> fout van dat team is vrije worpen.</a:t>
            </a:r>
            <a:endParaRPr lang="nl-NL">
              <a:ea typeface="Calibri"/>
              <a:cs typeface="Calibri"/>
            </a:endParaRPr>
          </a:p>
          <a:p>
            <a:pPr lvl="2">
              <a:buFont typeface="Courier New" panose="02070309020205020404" pitchFamily="49" charset="0"/>
              <a:buChar char="o"/>
            </a:pPr>
            <a:r>
              <a:rPr lang="nl-NL" sz="2800"/>
              <a:t>Tablet geeft dit aan. Scorer informeert Timer die bordje bijhoudt.</a:t>
            </a:r>
            <a:endParaRPr lang="nl-NL" sz="2800">
              <a:ea typeface="Calibri"/>
              <a:cs typeface="Calibri"/>
            </a:endParaRPr>
          </a:p>
          <a:p>
            <a:pPr lvl="2">
              <a:buFont typeface="Courier New" panose="02070309020205020404" pitchFamily="49" charset="0"/>
              <a:buChar char="o"/>
            </a:pPr>
            <a:r>
              <a:rPr lang="nl-NL" sz="2800"/>
              <a:t>Fouten kan je op scorebord registreren.</a:t>
            </a:r>
            <a:endParaRPr lang="nl-NL" sz="2800">
              <a:ea typeface="Calibri"/>
              <a:cs typeface="Calibri"/>
            </a:endParaRPr>
          </a:p>
          <a:p>
            <a:pPr lvl="2">
              <a:buFont typeface="Courier New" panose="02070309020205020404" pitchFamily="49" charset="0"/>
              <a:buChar char="o"/>
            </a:pPr>
            <a:r>
              <a:rPr lang="nl-NL" sz="2800"/>
              <a:t>Scheidrechter op attenderen</a:t>
            </a:r>
            <a:endParaRPr lang="nl-NL" sz="2800">
              <a:ea typeface="Calibri"/>
              <a:cs typeface="Calibri"/>
            </a:endParaRPr>
          </a:p>
        </p:txBody>
      </p:sp>
      <p:pic>
        <p:nvPicPr>
          <p:cNvPr id="10" name="Afbeelding 9" descr="Afbeelding met tekst, kleding, persoon, ontwerp&#10;&#10;Door AI gegenereerde inhoud is mogelijk onjuist.">
            <a:extLst>
              <a:ext uri="{FF2B5EF4-FFF2-40B4-BE49-F238E27FC236}">
                <a16:creationId xmlns:a16="http://schemas.microsoft.com/office/drawing/2014/main" id="{D36AF486-4912-ACB4-A2E1-3FC9ED2E4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9172" y="1469572"/>
            <a:ext cx="3805012" cy="5065487"/>
          </a:xfrm>
          <a:prstGeom prst="rect">
            <a:avLst/>
          </a:prstGeom>
        </p:spPr>
      </p:pic>
    </p:spTree>
    <p:extLst>
      <p:ext uri="{BB962C8B-B14F-4D97-AF65-F5344CB8AC3E}">
        <p14:creationId xmlns:p14="http://schemas.microsoft.com/office/powerpoint/2010/main" val="3626479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188AD0B-1680-467E-B448-1ED6860CCCE5}"/>
              </a:ext>
            </a:extLst>
          </p:cNvPr>
          <p:cNvSpPr>
            <a:spLocks noGrp="1"/>
          </p:cNvSpPr>
          <p:nvPr>
            <p:ph type="title"/>
          </p:nvPr>
        </p:nvSpPr>
        <p:spPr>
          <a:xfrm>
            <a:off x="833630" y="103240"/>
            <a:ext cx="6002110" cy="1495425"/>
          </a:xfrm>
        </p:spPr>
        <p:txBody>
          <a:bodyPr>
            <a:normAutofit/>
          </a:bodyPr>
          <a:lstStyle/>
          <a:p>
            <a:r>
              <a:rPr lang="nl-NL" sz="4000" b="1"/>
              <a:t>Taak Timer: Balbezit pijl</a:t>
            </a:r>
          </a:p>
        </p:txBody>
      </p:sp>
      <p:sp>
        <p:nvSpPr>
          <p:cNvPr id="3" name="Tijdelijke aanduiding voor inhoud 2">
            <a:extLst>
              <a:ext uri="{FF2B5EF4-FFF2-40B4-BE49-F238E27FC236}">
                <a16:creationId xmlns:a16="http://schemas.microsoft.com/office/drawing/2014/main" id="{D0A4A896-B93E-4FF0-B841-B0DEE0ED67BE}"/>
              </a:ext>
            </a:extLst>
          </p:cNvPr>
          <p:cNvSpPr>
            <a:spLocks noGrp="1"/>
          </p:cNvSpPr>
          <p:nvPr>
            <p:ph idx="1"/>
          </p:nvPr>
        </p:nvSpPr>
        <p:spPr>
          <a:xfrm>
            <a:off x="715643" y="1327206"/>
            <a:ext cx="6002110" cy="5427554"/>
          </a:xfrm>
        </p:spPr>
        <p:txBody>
          <a:bodyPr vert="horz" lIns="91440" tIns="45720" rIns="91440" bIns="45720" rtlCol="0" anchor="t">
            <a:noAutofit/>
          </a:bodyPr>
          <a:lstStyle/>
          <a:p>
            <a:r>
              <a:rPr lang="nl-NL" sz="2200"/>
              <a:t>Na de sprongbal (start wedstrijd) is er beurtelings recht op balbezit.</a:t>
            </a:r>
          </a:p>
          <a:p>
            <a:r>
              <a:rPr lang="nl-NL" sz="2200" b="1"/>
              <a:t>Wanneer draait de pijl?</a:t>
            </a:r>
          </a:p>
          <a:p>
            <a:pPr lvl="1"/>
            <a:r>
              <a:rPr lang="nl-NL" sz="2200"/>
              <a:t>Team A heeft na de eerste sprongbal balbezit (vast of dribbel), pijl gaat naar speelrichting team B.</a:t>
            </a:r>
          </a:p>
          <a:p>
            <a:pPr lvl="1"/>
            <a:r>
              <a:rPr lang="nl-NL" sz="2200"/>
              <a:t>De pijl wordt gedraaid na een sprongbal situatie </a:t>
            </a:r>
            <a:r>
              <a:rPr lang="nl-NL" sz="2200">
                <a:sym typeface="Wingdings" panose="05000000000000000000" pitchFamily="2" charset="2"/>
              </a:rPr>
              <a:t> Scheidsrechter geeft dit aan door 2 duimen op te steken na een fluitsignaal.</a:t>
            </a:r>
          </a:p>
          <a:p>
            <a:pPr lvl="1"/>
            <a:r>
              <a:rPr lang="nl-NL" sz="2200">
                <a:sym typeface="Wingdings" panose="05000000000000000000" pitchFamily="2" charset="2"/>
              </a:rPr>
              <a:t>De pijl wordt gedraaid na inname bij de start van een nieuwe periode of kwart.</a:t>
            </a:r>
          </a:p>
          <a:p>
            <a:pPr lvl="1"/>
            <a:r>
              <a:rPr lang="nl-NL" sz="2200">
                <a:sym typeface="Wingdings" panose="05000000000000000000" pitchFamily="2" charset="2"/>
              </a:rPr>
              <a:t>De pijl wordt gedraaid bij aanvang rust omdat dan de speelrichting van de teams ook wisselt.</a:t>
            </a:r>
          </a:p>
          <a:p>
            <a:pPr lvl="1"/>
            <a:r>
              <a:rPr lang="nl-NL" sz="2200">
                <a:sym typeface="Wingdings" panose="05000000000000000000" pitchFamily="2" charset="2"/>
              </a:rPr>
              <a:t>Draai de pijl pas als de bal is ingenomen om verwarring te voorkomen.</a:t>
            </a:r>
          </a:p>
        </p:txBody>
      </p:sp>
      <p:pic>
        <p:nvPicPr>
          <p:cNvPr id="5" name="Afbeelding 4" descr="Afbeelding met tekst, binnen&#10;&#10;Automatisch gegenereerde beschrijving">
            <a:extLst>
              <a:ext uri="{FF2B5EF4-FFF2-40B4-BE49-F238E27FC236}">
                <a16:creationId xmlns:a16="http://schemas.microsoft.com/office/drawing/2014/main" id="{8B5C060E-4BE3-A74B-9F1D-60560B7B34CD}"/>
              </a:ext>
            </a:extLst>
          </p:cNvPr>
          <p:cNvPicPr>
            <a:picLocks noChangeAspect="1"/>
          </p:cNvPicPr>
          <p:nvPr/>
        </p:nvPicPr>
        <p:blipFill rotWithShape="1">
          <a:blip r:embed="rId3">
            <a:extLst>
              <a:ext uri="{28A0092B-C50C-407E-A947-70E740481C1C}">
                <a14:useLocalDpi xmlns:a14="http://schemas.microsoft.com/office/drawing/2010/main" val="0"/>
              </a:ext>
            </a:extLst>
          </a:blip>
          <a:srcRect l="2073" r="861"/>
          <a:stretch/>
        </p:blipFill>
        <p:spPr>
          <a:xfrm>
            <a:off x="7199440" y="10"/>
            <a:ext cx="4992560" cy="6857990"/>
          </a:xfrm>
          <a:prstGeom prst="rect">
            <a:avLst/>
          </a:prstGeom>
          <a:effectLst/>
        </p:spPr>
      </p:pic>
      <p:pic>
        <p:nvPicPr>
          <p:cNvPr id="6" name="Afbeelding 5">
            <a:extLst>
              <a:ext uri="{FF2B5EF4-FFF2-40B4-BE49-F238E27FC236}">
                <a16:creationId xmlns:a16="http://schemas.microsoft.com/office/drawing/2014/main" id="{CE59D9EB-8411-DAB6-7783-0313DD59AC5C}"/>
              </a:ext>
            </a:extLst>
          </p:cNvPr>
          <p:cNvPicPr>
            <a:picLocks noChangeAspect="1"/>
          </p:cNvPicPr>
          <p:nvPr/>
        </p:nvPicPr>
        <p:blipFill>
          <a:blip r:embed="rId4"/>
          <a:stretch>
            <a:fillRect/>
          </a:stretch>
        </p:blipFill>
        <p:spPr>
          <a:xfrm>
            <a:off x="7199440" y="4117456"/>
            <a:ext cx="2188007" cy="2740534"/>
          </a:xfrm>
          <a:prstGeom prst="rect">
            <a:avLst/>
          </a:prstGeom>
        </p:spPr>
      </p:pic>
    </p:spTree>
    <p:extLst>
      <p:ext uri="{BB962C8B-B14F-4D97-AF65-F5344CB8AC3E}">
        <p14:creationId xmlns:p14="http://schemas.microsoft.com/office/powerpoint/2010/main" val="461408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5BDCF1D-9A7B-4C54-8974-7CA8B8C2118A}"/>
              </a:ext>
            </a:extLst>
          </p:cNvPr>
          <p:cNvSpPr>
            <a:spLocks noGrp="1"/>
          </p:cNvSpPr>
          <p:nvPr>
            <p:ph type="title"/>
          </p:nvPr>
        </p:nvSpPr>
        <p:spPr>
          <a:xfrm>
            <a:off x="1298446" y="1124012"/>
            <a:ext cx="9637776" cy="1333066"/>
          </a:xfrm>
        </p:spPr>
        <p:txBody>
          <a:bodyPr>
            <a:normAutofit/>
          </a:bodyPr>
          <a:lstStyle/>
          <a:p>
            <a:pPr algn="ctr"/>
            <a:r>
              <a:rPr lang="nl-NL" b="1"/>
              <a:t>Taak Timer: Wissels en Time Outs</a:t>
            </a:r>
          </a:p>
        </p:txBody>
      </p:sp>
      <p:cxnSp>
        <p:nvCxnSpPr>
          <p:cNvPr id="14" name="Straight Connector 13">
            <a:extLst>
              <a:ext uri="{FF2B5EF4-FFF2-40B4-BE49-F238E27FC236}">
                <a16:creationId xmlns:a16="http://schemas.microsoft.com/office/drawing/2014/main" id="{19C0742B-6FAB-4F71-A9CB-E140A40C8B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62454" y="2620980"/>
            <a:ext cx="950976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D0344C5-EE26-445E-A976-B8F3ADC1EEC7}"/>
              </a:ext>
            </a:extLst>
          </p:cNvPr>
          <p:cNvSpPr>
            <a:spLocks noGrp="1"/>
          </p:cNvSpPr>
          <p:nvPr>
            <p:ph idx="1"/>
          </p:nvPr>
        </p:nvSpPr>
        <p:spPr>
          <a:xfrm>
            <a:off x="1298446" y="2656187"/>
            <a:ext cx="9637776" cy="3323633"/>
          </a:xfrm>
        </p:spPr>
        <p:txBody>
          <a:bodyPr vert="horz" lIns="91440" tIns="45720" rIns="91440" bIns="45720" rtlCol="0" anchor="t">
            <a:noAutofit/>
          </a:bodyPr>
          <a:lstStyle/>
          <a:p>
            <a:r>
              <a:rPr lang="nl-NL" sz="1400"/>
              <a:t>Worden aangevraagd bij de tafel door coach of speler.</a:t>
            </a:r>
            <a:endParaRPr lang="nl-NL" sz="1400">
              <a:ea typeface="Calibri"/>
              <a:cs typeface="Calibri"/>
            </a:endParaRPr>
          </a:p>
          <a:p>
            <a:r>
              <a:rPr lang="nl-NL" sz="1400" b="1"/>
              <a:t>Wissels</a:t>
            </a:r>
            <a:endParaRPr lang="nl-NL" sz="1400" b="1">
              <a:ea typeface="Calibri"/>
              <a:cs typeface="Calibri"/>
            </a:endParaRPr>
          </a:p>
          <a:p>
            <a:pPr lvl="1"/>
            <a:r>
              <a:rPr lang="nl-NL" sz="1400"/>
              <a:t>Na een fluitsignaal.</a:t>
            </a:r>
            <a:endParaRPr lang="nl-NL" sz="1400">
              <a:ea typeface="Calibri"/>
              <a:cs typeface="Calibri"/>
            </a:endParaRPr>
          </a:p>
          <a:p>
            <a:pPr lvl="1"/>
            <a:r>
              <a:rPr lang="nl-NL" sz="1400"/>
              <a:t>Na een laatste gemaakte vrije worp.</a:t>
            </a:r>
            <a:endParaRPr lang="nl-NL" sz="1400">
              <a:ea typeface="Calibri"/>
              <a:cs typeface="Calibri"/>
            </a:endParaRPr>
          </a:p>
          <a:p>
            <a:pPr lvl="1"/>
            <a:r>
              <a:rPr lang="nl-NL" sz="1400"/>
              <a:t>In laatste 2 minuten wedstrijd na een score.</a:t>
            </a:r>
            <a:endParaRPr lang="nl-NL" sz="1400">
              <a:ea typeface="Calibri"/>
              <a:cs typeface="Calibri"/>
            </a:endParaRPr>
          </a:p>
          <a:p>
            <a:pPr lvl="1"/>
            <a:r>
              <a:rPr lang="nl-NL" sz="1400"/>
              <a:t>Zoemer indrukken en scheidsrechter ziet Timer met gekruiste armen boven hoofd.</a:t>
            </a:r>
            <a:endParaRPr lang="nl-NL" sz="1400">
              <a:ea typeface="Calibri"/>
              <a:cs typeface="Calibri"/>
            </a:endParaRPr>
          </a:p>
          <a:p>
            <a:pPr marL="228600" lvl="1">
              <a:spcBef>
                <a:spcPts val="1000"/>
              </a:spcBef>
            </a:pPr>
            <a:r>
              <a:rPr lang="nl-NL" sz="1400" b="1"/>
              <a:t>Time out</a:t>
            </a:r>
            <a:endParaRPr lang="nl-NL" sz="1400" b="1">
              <a:ea typeface="Calibri"/>
              <a:cs typeface="Calibri"/>
            </a:endParaRPr>
          </a:p>
          <a:p>
            <a:pPr marL="685800" lvl="2">
              <a:spcBef>
                <a:spcPts val="1000"/>
              </a:spcBef>
            </a:pPr>
            <a:r>
              <a:rPr lang="nl-NL" sz="1400"/>
              <a:t>Na een fluitsignaal.</a:t>
            </a:r>
            <a:endParaRPr lang="nl-NL" sz="1400">
              <a:ea typeface="Calibri"/>
              <a:cs typeface="Calibri"/>
            </a:endParaRPr>
          </a:p>
          <a:p>
            <a:pPr marL="685800" lvl="2">
              <a:spcBef>
                <a:spcPts val="1000"/>
              </a:spcBef>
            </a:pPr>
            <a:r>
              <a:rPr lang="nl-NL" sz="1400"/>
              <a:t>Na score tegenstander van team dat time out aanvraagt (timeout vragende team heeft balbezit)</a:t>
            </a:r>
            <a:endParaRPr lang="nl-NL" sz="1400">
              <a:ea typeface="Calibri"/>
              <a:cs typeface="Calibri"/>
            </a:endParaRPr>
          </a:p>
          <a:p>
            <a:pPr marL="685800" lvl="2">
              <a:spcBef>
                <a:spcPts val="1000"/>
              </a:spcBef>
            </a:pPr>
            <a:r>
              <a:rPr lang="nl-NL" sz="1400"/>
              <a:t>Na een laatste gemaakte vrije worp</a:t>
            </a:r>
            <a:endParaRPr lang="nl-NL" sz="1400">
              <a:ea typeface="Calibri"/>
              <a:cs typeface="Calibri"/>
            </a:endParaRPr>
          </a:p>
          <a:p>
            <a:pPr marL="685800" lvl="2">
              <a:spcBef>
                <a:spcPts val="1000"/>
              </a:spcBef>
            </a:pPr>
            <a:r>
              <a:rPr lang="nl-NL" sz="1400"/>
              <a:t>Zoemer indrukken en scheidsrechter ziet Timer met wijsvinger tegen palm andere hand omhoog.</a:t>
            </a:r>
            <a:endParaRPr lang="nl-NL" sz="1400">
              <a:ea typeface="Calibri"/>
              <a:cs typeface="Calibri"/>
            </a:endParaRPr>
          </a:p>
          <a:p>
            <a:pPr marL="228600" lvl="2">
              <a:spcBef>
                <a:spcPts val="1000"/>
              </a:spcBef>
            </a:pPr>
            <a:r>
              <a:rPr lang="nl-NL" sz="1400" b="1"/>
              <a:t>U10/U12 hebben geen wissels of time outs</a:t>
            </a:r>
            <a:r>
              <a:rPr lang="nl-NL" sz="1400"/>
              <a:t>.</a:t>
            </a:r>
            <a:endParaRPr lang="nl-NL" sz="1400">
              <a:ea typeface="Calibri"/>
              <a:cs typeface="Calibri"/>
            </a:endParaRPr>
          </a:p>
          <a:p>
            <a:pPr marL="685800" lvl="2">
              <a:spcBef>
                <a:spcPts val="1000"/>
              </a:spcBef>
            </a:pPr>
            <a:endParaRPr lang="nl-NL" sz="1200"/>
          </a:p>
        </p:txBody>
      </p:sp>
    </p:spTree>
    <p:extLst>
      <p:ext uri="{BB962C8B-B14F-4D97-AF65-F5344CB8AC3E}">
        <p14:creationId xmlns:p14="http://schemas.microsoft.com/office/powerpoint/2010/main" val="67106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7BB0A02-D129-4B1F-B18F-E4660EBF8A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38" t="-3133" r="25338" b="3133"/>
          <a:stretch/>
        </p:blipFill>
        <p:spPr bwMode="auto">
          <a:xfrm>
            <a:off x="-1028650" y="756138"/>
            <a:ext cx="11354639" cy="5345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897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7FC05FA-3C01-4A51-99D7-D39BEB172CEE}"/>
              </a:ext>
            </a:extLst>
          </p:cNvPr>
          <p:cNvSpPr>
            <a:spLocks noGrp="1"/>
          </p:cNvSpPr>
          <p:nvPr>
            <p:ph type="title"/>
          </p:nvPr>
        </p:nvSpPr>
        <p:spPr>
          <a:xfrm>
            <a:off x="838200" y="556337"/>
            <a:ext cx="10358120" cy="1651404"/>
          </a:xfrm>
        </p:spPr>
        <p:txBody>
          <a:bodyPr>
            <a:normAutofit/>
          </a:bodyPr>
          <a:lstStyle/>
          <a:p>
            <a:r>
              <a:rPr lang="nl-NL" sz="3700" b="1"/>
              <a:t>24-sec klok bij landelijke wedstrijden </a:t>
            </a:r>
            <a:br>
              <a:rPr lang="nl-NL" sz="3700"/>
            </a:br>
            <a:endParaRPr lang="nl-NL" sz="3700"/>
          </a:p>
        </p:txBody>
      </p:sp>
      <p:sp>
        <p:nvSpPr>
          <p:cNvPr id="3" name="Tijdelijke aanduiding voor inhoud 2">
            <a:extLst>
              <a:ext uri="{FF2B5EF4-FFF2-40B4-BE49-F238E27FC236}">
                <a16:creationId xmlns:a16="http://schemas.microsoft.com/office/drawing/2014/main" id="{CBF152D4-2E31-4B2E-9577-2B5C94EBC742}"/>
              </a:ext>
            </a:extLst>
          </p:cNvPr>
          <p:cNvSpPr>
            <a:spLocks noGrp="1"/>
          </p:cNvSpPr>
          <p:nvPr>
            <p:ph idx="1"/>
          </p:nvPr>
        </p:nvSpPr>
        <p:spPr>
          <a:xfrm>
            <a:off x="838200" y="1666798"/>
            <a:ext cx="11068539" cy="4388562"/>
          </a:xfrm>
        </p:spPr>
        <p:txBody>
          <a:bodyPr>
            <a:noAutofit/>
          </a:bodyPr>
          <a:lstStyle/>
          <a:p>
            <a:r>
              <a:rPr lang="nl-NL" sz="3200"/>
              <a:t>Bij eredivisiewedstrijden spelen we met de 24-secondenregel. Als 24-secondenoperator bedien je de zichtbare klok (digitaal) of niet-zichtbare klok. Beide klokken hebben twee knoppen. De start en stop en de reset.</a:t>
            </a:r>
          </a:p>
          <a:p>
            <a:r>
              <a:rPr lang="nl-NL" sz="3200"/>
              <a:t>De 24-secondenregel houdt in dat het team dat in balbezit komt, 24 seconden de tijd heeft om een doelpoging te</a:t>
            </a:r>
            <a:br>
              <a:rPr lang="nl-NL" sz="3200"/>
            </a:br>
            <a:r>
              <a:rPr lang="nl-NL" sz="3200"/>
              <a:t>maken. Een doelpoging betekent dat de bal ten minste de basketring raakt.</a:t>
            </a:r>
          </a:p>
          <a:p>
            <a:r>
              <a:rPr lang="nl-NL" sz="3200"/>
              <a:t>Instructies werking liggen in Black </a:t>
            </a:r>
            <a:r>
              <a:rPr lang="nl-NL" sz="3200" err="1"/>
              <a:t>Eagles</a:t>
            </a:r>
            <a:r>
              <a:rPr lang="nl-NL" sz="3200"/>
              <a:t> hok</a:t>
            </a:r>
          </a:p>
          <a:p>
            <a:pPr marL="0" indent="0">
              <a:buNone/>
            </a:pPr>
            <a:endParaRPr lang="nl-NL" sz="3200"/>
          </a:p>
        </p:txBody>
      </p:sp>
    </p:spTree>
    <p:extLst>
      <p:ext uri="{BB962C8B-B14F-4D97-AF65-F5344CB8AC3E}">
        <p14:creationId xmlns:p14="http://schemas.microsoft.com/office/powerpoint/2010/main" val="390521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DEECE7-7920-251D-3C6A-079903EFF0BD}"/>
              </a:ext>
            </a:extLst>
          </p:cNvPr>
          <p:cNvSpPr>
            <a:spLocks noGrp="1"/>
          </p:cNvSpPr>
          <p:nvPr>
            <p:ph type="title"/>
          </p:nvPr>
        </p:nvSpPr>
        <p:spPr>
          <a:xfrm>
            <a:off x="4965430" y="629268"/>
            <a:ext cx="6586491" cy="1286160"/>
          </a:xfrm>
        </p:spPr>
        <p:txBody>
          <a:bodyPr anchor="b">
            <a:normAutofit fontScale="90000"/>
          </a:bodyPr>
          <a:lstStyle/>
          <a:p>
            <a:r>
              <a:rPr lang="nl-NL" b="1"/>
              <a:t>24-seconden klok Bediening</a:t>
            </a:r>
            <a:br>
              <a:rPr lang="nl-NL" b="1"/>
            </a:br>
            <a:r>
              <a:rPr lang="nl-NL" b="1">
                <a:ea typeface="Calibri Light"/>
                <a:cs typeface="Calibri Light"/>
              </a:rPr>
              <a:t>(indien van toepassing)</a:t>
            </a:r>
            <a:endParaRPr lang="nl-NL"/>
          </a:p>
        </p:txBody>
      </p:sp>
      <p:sp>
        <p:nvSpPr>
          <p:cNvPr id="3" name="Tijdelijke aanduiding voor inhoud 2">
            <a:extLst>
              <a:ext uri="{FF2B5EF4-FFF2-40B4-BE49-F238E27FC236}">
                <a16:creationId xmlns:a16="http://schemas.microsoft.com/office/drawing/2014/main" id="{2BA0A074-D809-A040-0791-4F341CDFDD2F}"/>
              </a:ext>
            </a:extLst>
          </p:cNvPr>
          <p:cNvSpPr>
            <a:spLocks noGrp="1"/>
          </p:cNvSpPr>
          <p:nvPr>
            <p:ph idx="1"/>
          </p:nvPr>
        </p:nvSpPr>
        <p:spPr>
          <a:xfrm>
            <a:off x="4965431" y="2438400"/>
            <a:ext cx="6586489" cy="3785419"/>
          </a:xfrm>
        </p:spPr>
        <p:txBody>
          <a:bodyPr>
            <a:normAutofit/>
          </a:bodyPr>
          <a:lstStyle/>
          <a:p>
            <a:pPr lvl="0"/>
            <a:r>
              <a:rPr lang="nl-NL" sz="2000"/>
              <a:t>Om de 24 seconden klok te starten of stoppen, druk op de </a:t>
            </a:r>
            <a:r>
              <a:rPr lang="nl-NL" sz="2000" b="1"/>
              <a:t>start/stop </a:t>
            </a:r>
            <a:r>
              <a:rPr lang="nl-NL" sz="2000"/>
              <a:t>knop (bovenste knop)</a:t>
            </a:r>
          </a:p>
          <a:p>
            <a:pPr lvl="0"/>
            <a:r>
              <a:rPr lang="nl-NL" sz="2000"/>
              <a:t>Om de 24 seconden klok te resetten naar 24, druk op </a:t>
            </a:r>
            <a:r>
              <a:rPr lang="nl-NL" sz="2000" b="1"/>
              <a:t>reset/ time 1 </a:t>
            </a:r>
            <a:r>
              <a:rPr lang="nl-NL" sz="2000"/>
              <a:t>(middelste knop)</a:t>
            </a:r>
          </a:p>
          <a:p>
            <a:pPr lvl="0"/>
            <a:r>
              <a:rPr lang="nl-NL" sz="2000"/>
              <a:t>Om de 24 seconden klok te resetten naar 14 seconden druk op 2x </a:t>
            </a:r>
            <a:r>
              <a:rPr lang="nl-NL" sz="2000" b="1"/>
              <a:t>Time 2</a:t>
            </a:r>
            <a:endParaRPr lang="nl-NL" sz="2000"/>
          </a:p>
          <a:p>
            <a:r>
              <a:rPr lang="nl-NL" sz="2000"/>
              <a:t>(onderste knop)</a:t>
            </a:r>
          </a:p>
          <a:p>
            <a:pPr marL="0" indent="0">
              <a:buNone/>
            </a:pPr>
            <a:endParaRPr lang="nl-NL" sz="2000"/>
          </a:p>
        </p:txBody>
      </p:sp>
      <p:pic>
        <p:nvPicPr>
          <p:cNvPr id="4" name="image48.jpeg">
            <a:extLst>
              <a:ext uri="{FF2B5EF4-FFF2-40B4-BE49-F238E27FC236}">
                <a16:creationId xmlns:a16="http://schemas.microsoft.com/office/drawing/2014/main" id="{44B5C908-4C09-6C55-9C03-6B9B79AB38EC}"/>
              </a:ext>
            </a:extLst>
          </p:cNvPr>
          <p:cNvPicPr>
            <a:picLocks noChangeAspect="1"/>
          </p:cNvPicPr>
          <p:nvPr/>
        </p:nvPicPr>
        <p:blipFill>
          <a:blip r:embed="rId2">
            <a:extLst>
              <a:ext uri="{28A0092B-C50C-407E-A947-70E740481C1C}">
                <a14:useLocalDpi xmlns:a14="http://schemas.microsoft.com/office/drawing/2010/main" val="0"/>
              </a:ext>
            </a:extLst>
          </a:blip>
          <a:srcRect t="7460" b="7460"/>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1E9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66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C447D9-C6DF-DEF6-A825-9DF7061248C1}"/>
              </a:ext>
            </a:extLst>
          </p:cNvPr>
          <p:cNvSpPr>
            <a:spLocks noGrp="1"/>
          </p:cNvSpPr>
          <p:nvPr>
            <p:ph type="title"/>
          </p:nvPr>
        </p:nvSpPr>
        <p:spPr/>
        <p:txBody>
          <a:bodyPr>
            <a:normAutofit/>
          </a:bodyPr>
          <a:lstStyle/>
          <a:p>
            <a:r>
              <a:rPr lang="nl-NL"/>
              <a:t>Resetten van 24 sec klok</a:t>
            </a:r>
          </a:p>
        </p:txBody>
      </p:sp>
      <p:sp>
        <p:nvSpPr>
          <p:cNvPr id="3" name="Tijdelijke aanduiding voor inhoud 2">
            <a:extLst>
              <a:ext uri="{FF2B5EF4-FFF2-40B4-BE49-F238E27FC236}">
                <a16:creationId xmlns:a16="http://schemas.microsoft.com/office/drawing/2014/main" id="{971A28DA-ED7B-B190-964C-85F873F0FB14}"/>
              </a:ext>
            </a:extLst>
          </p:cNvPr>
          <p:cNvSpPr>
            <a:spLocks noGrp="1"/>
          </p:cNvSpPr>
          <p:nvPr>
            <p:ph sz="half" idx="1"/>
          </p:nvPr>
        </p:nvSpPr>
        <p:spPr>
          <a:xfrm>
            <a:off x="838200" y="1825625"/>
            <a:ext cx="5181600" cy="4667250"/>
          </a:xfrm>
        </p:spPr>
        <p:txBody>
          <a:bodyPr>
            <a:noAutofit/>
          </a:bodyPr>
          <a:lstStyle/>
          <a:p>
            <a:pPr marL="0" indent="0">
              <a:buNone/>
            </a:pPr>
            <a:r>
              <a:rPr lang="nl-NL" sz="2000" b="1"/>
              <a:t>Reset naar 14 seconden</a:t>
            </a:r>
          </a:p>
          <a:p>
            <a:pPr lvl="0"/>
            <a:r>
              <a:rPr lang="nl-NL" sz="2000"/>
              <a:t>na een fout van het team dat niet in balbezit is en de klok staat op minder dan 14 seconden</a:t>
            </a:r>
          </a:p>
          <a:p>
            <a:pPr lvl="0"/>
            <a:r>
              <a:rPr lang="nl-NL" sz="2000"/>
              <a:t>bal raakt de ring en er is een aanvallende rebound</a:t>
            </a:r>
          </a:p>
          <a:p>
            <a:pPr lvl="0"/>
            <a:r>
              <a:rPr lang="nl-NL" sz="2000"/>
              <a:t>voetbal van verdedigende team, schotklok staat op minder dan 14 seconden.</a:t>
            </a:r>
          </a:p>
          <a:p>
            <a:pPr lvl="0"/>
            <a:r>
              <a:rPr lang="nl-NL" sz="2000"/>
              <a:t>balbezit wijzigt na fout of overtreding, inname op de aanvalshelft</a:t>
            </a:r>
          </a:p>
          <a:p>
            <a:pPr lvl="0"/>
            <a:r>
              <a:rPr lang="nl-NL" sz="2000"/>
              <a:t>in laatste 2 minuten of verlenging(en), bij balbezit op verdedigings-helft en coach kiest voor inname op aanvalshelft en de klok staat op meer dan 14 seconden</a:t>
            </a:r>
          </a:p>
          <a:p>
            <a:pPr marL="0" indent="0">
              <a:buNone/>
            </a:pPr>
            <a:br>
              <a:rPr lang="nl-NL" sz="2000"/>
            </a:br>
            <a:endParaRPr lang="nl-NL" sz="2000"/>
          </a:p>
        </p:txBody>
      </p:sp>
      <p:sp>
        <p:nvSpPr>
          <p:cNvPr id="7" name="Tijdelijke aanduiding voor inhoud 6">
            <a:extLst>
              <a:ext uri="{FF2B5EF4-FFF2-40B4-BE49-F238E27FC236}">
                <a16:creationId xmlns:a16="http://schemas.microsoft.com/office/drawing/2014/main" id="{7AE05C34-5FF9-485F-6BB0-6986EAE8BAE3}"/>
              </a:ext>
            </a:extLst>
          </p:cNvPr>
          <p:cNvSpPr>
            <a:spLocks noGrp="1"/>
          </p:cNvSpPr>
          <p:nvPr>
            <p:ph sz="half" idx="2"/>
          </p:nvPr>
        </p:nvSpPr>
        <p:spPr>
          <a:xfrm>
            <a:off x="6172200" y="1825624"/>
            <a:ext cx="5181600" cy="4806287"/>
          </a:xfrm>
        </p:spPr>
        <p:txBody>
          <a:bodyPr>
            <a:noAutofit/>
          </a:bodyPr>
          <a:lstStyle/>
          <a:p>
            <a:pPr marL="0" indent="0">
              <a:buNone/>
            </a:pPr>
            <a:r>
              <a:rPr lang="nl-NL" sz="2000" b="1"/>
              <a:t>Reset naar 24 seconden</a:t>
            </a:r>
          </a:p>
          <a:p>
            <a:pPr lvl="0"/>
            <a:r>
              <a:rPr lang="nl-NL" sz="2000"/>
              <a:t>na een score</a:t>
            </a:r>
          </a:p>
          <a:p>
            <a:pPr lvl="0"/>
            <a:r>
              <a:rPr lang="nl-NL" sz="2000"/>
              <a:t>bal raakt de ring en er is een verdedigende rebound</a:t>
            </a:r>
          </a:p>
          <a:p>
            <a:pPr lvl="0"/>
            <a:r>
              <a:rPr lang="nl-NL" sz="2000"/>
              <a:t>Indien balbezit wijzigt van team (</a:t>
            </a:r>
            <a:r>
              <a:rPr lang="nl-NL" sz="2000" err="1"/>
              <a:t>steal</a:t>
            </a:r>
            <a:r>
              <a:rPr lang="nl-NL" sz="2000"/>
              <a:t>, bal is uit), dan reset naar 24 seconden.</a:t>
            </a:r>
          </a:p>
          <a:p>
            <a:pPr lvl="0"/>
            <a:r>
              <a:rPr lang="nl-NL" sz="2000"/>
              <a:t>balbezit wijzigt na fout of overtreding, inname op de verdedigings-helft</a:t>
            </a:r>
          </a:p>
          <a:p>
            <a:pPr lvl="0"/>
            <a:r>
              <a:rPr lang="nl-NL" sz="2000"/>
              <a:t>Indien sprake is van een FOUT, dan de plaats van de overtreding (of waar de bal opnieuw moet worden ingenomen) bekijken. Is het op de eigen helft dan de schot-klok resetten naar 24 seconden. </a:t>
            </a:r>
            <a:br>
              <a:rPr lang="nl-NL" sz="2000"/>
            </a:br>
            <a:br>
              <a:rPr lang="nl-NL" sz="2000"/>
            </a:br>
            <a:r>
              <a:rPr lang="nl-NL" sz="2000"/>
              <a:t>Geen reset in alle andere gevallen.</a:t>
            </a:r>
          </a:p>
          <a:p>
            <a:endParaRPr lang="nl-NL" sz="2000"/>
          </a:p>
        </p:txBody>
      </p:sp>
      <p:pic>
        <p:nvPicPr>
          <p:cNvPr id="6" name="Afbeelding 5">
            <a:extLst>
              <a:ext uri="{FF2B5EF4-FFF2-40B4-BE49-F238E27FC236}">
                <a16:creationId xmlns:a16="http://schemas.microsoft.com/office/drawing/2014/main" id="{DA5C27E2-90D5-9A28-2577-9B28C9EA9F51}"/>
              </a:ext>
            </a:extLst>
          </p:cNvPr>
          <p:cNvPicPr>
            <a:picLocks noChangeAspect="1"/>
          </p:cNvPicPr>
          <p:nvPr/>
        </p:nvPicPr>
        <p:blipFill>
          <a:blip r:embed="rId3"/>
          <a:stretch>
            <a:fillRect/>
          </a:stretch>
        </p:blipFill>
        <p:spPr>
          <a:xfrm>
            <a:off x="9988062" y="226089"/>
            <a:ext cx="1824313" cy="2429887"/>
          </a:xfrm>
          <a:prstGeom prst="rect">
            <a:avLst/>
          </a:prstGeom>
        </p:spPr>
      </p:pic>
      <p:sp>
        <p:nvSpPr>
          <p:cNvPr id="5" name="Pijl: rechts 4" descr="Let op de scheids wat je moet doen !!">
            <a:extLst>
              <a:ext uri="{FF2B5EF4-FFF2-40B4-BE49-F238E27FC236}">
                <a16:creationId xmlns:a16="http://schemas.microsoft.com/office/drawing/2014/main" id="{AF60C0E6-B8C9-F7A1-6A54-1255FC92DF16}"/>
              </a:ext>
            </a:extLst>
          </p:cNvPr>
          <p:cNvSpPr/>
          <p:nvPr/>
        </p:nvSpPr>
        <p:spPr>
          <a:xfrm>
            <a:off x="7760798" y="477299"/>
            <a:ext cx="2304152" cy="11012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a:t>Let op de scheids wat je moet doen !!</a:t>
            </a:r>
          </a:p>
          <a:p>
            <a:pPr algn="ctr"/>
            <a:endParaRPr lang="nl-NL"/>
          </a:p>
        </p:txBody>
      </p:sp>
    </p:spTree>
    <p:extLst>
      <p:ext uri="{BB962C8B-B14F-4D97-AF65-F5344CB8AC3E}">
        <p14:creationId xmlns:p14="http://schemas.microsoft.com/office/powerpoint/2010/main" val="1746702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0613CCD-E951-4711-B08A-7EFA0F0C7061}"/>
              </a:ext>
            </a:extLst>
          </p:cNvPr>
          <p:cNvSpPr>
            <a:spLocks noGrp="1"/>
          </p:cNvSpPr>
          <p:nvPr>
            <p:ph type="title"/>
          </p:nvPr>
        </p:nvSpPr>
        <p:spPr>
          <a:xfrm>
            <a:off x="1288064" y="1284731"/>
            <a:ext cx="9637776" cy="1430696"/>
          </a:xfrm>
        </p:spPr>
        <p:txBody>
          <a:bodyPr>
            <a:normAutofit/>
          </a:bodyPr>
          <a:lstStyle/>
          <a:p>
            <a:r>
              <a:rPr lang="nl-NL"/>
              <a:t>Gebruik tablet en NBB software</a:t>
            </a:r>
          </a:p>
        </p:txBody>
      </p:sp>
      <p:sp>
        <p:nvSpPr>
          <p:cNvPr id="3" name="Tijdelijke aanduiding voor inhoud 2">
            <a:extLst>
              <a:ext uri="{FF2B5EF4-FFF2-40B4-BE49-F238E27FC236}">
                <a16:creationId xmlns:a16="http://schemas.microsoft.com/office/drawing/2014/main" id="{105803C5-7059-4C48-B455-00633B61C930}"/>
              </a:ext>
            </a:extLst>
          </p:cNvPr>
          <p:cNvSpPr>
            <a:spLocks noGrp="1"/>
          </p:cNvSpPr>
          <p:nvPr>
            <p:ph idx="1"/>
          </p:nvPr>
        </p:nvSpPr>
        <p:spPr>
          <a:xfrm>
            <a:off x="1288064" y="2305756"/>
            <a:ext cx="9637776" cy="2915663"/>
          </a:xfrm>
        </p:spPr>
        <p:txBody>
          <a:bodyPr vert="horz" lIns="91440" tIns="45720" rIns="91440" bIns="45720" rtlCol="0" anchor="t">
            <a:noAutofit/>
          </a:bodyPr>
          <a:lstStyle/>
          <a:p>
            <a:endParaRPr lang="nl-NL" sz="4000"/>
          </a:p>
          <a:p>
            <a:pPr marL="0" indent="0">
              <a:buNone/>
            </a:pPr>
            <a:r>
              <a:rPr lang="nl-NL" sz="4000"/>
              <a:t>Instructies samengevat op de jurytafel</a:t>
            </a:r>
            <a:endParaRPr lang="nl-NL" sz="4000">
              <a:ea typeface="Calibri"/>
              <a:cs typeface="Calibri"/>
            </a:endParaRPr>
          </a:p>
          <a:p>
            <a:endParaRPr lang="nl-NL" sz="4000"/>
          </a:p>
          <a:p>
            <a:pPr marL="0" indent="0">
              <a:buNone/>
            </a:pPr>
            <a:endParaRPr lang="nl-NL" sz="4000">
              <a:ea typeface="Calibri" panose="020F0502020204030204"/>
              <a:cs typeface="Calibri" panose="020F0502020204030204"/>
            </a:endParaRPr>
          </a:p>
        </p:txBody>
      </p:sp>
    </p:spTree>
    <p:extLst>
      <p:ext uri="{BB962C8B-B14F-4D97-AF65-F5344CB8AC3E}">
        <p14:creationId xmlns:p14="http://schemas.microsoft.com/office/powerpoint/2010/main" val="414072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6D8B28-9AFF-A8A5-CCC2-E1C6222B915E}"/>
              </a:ext>
            </a:extLst>
          </p:cNvPr>
          <p:cNvSpPr>
            <a:spLocks noGrp="1"/>
          </p:cNvSpPr>
          <p:nvPr>
            <p:ph type="title"/>
          </p:nvPr>
        </p:nvSpPr>
        <p:spPr/>
        <p:txBody>
          <a:bodyPr/>
          <a:lstStyle/>
          <a:p>
            <a:r>
              <a:rPr lang="nl-NL" b="1"/>
              <a:t>Vóór de wedstrijd</a:t>
            </a:r>
          </a:p>
        </p:txBody>
      </p:sp>
      <p:sp>
        <p:nvSpPr>
          <p:cNvPr id="4" name="Tijdelijke aanduiding voor inhoud 3">
            <a:extLst>
              <a:ext uri="{FF2B5EF4-FFF2-40B4-BE49-F238E27FC236}">
                <a16:creationId xmlns:a16="http://schemas.microsoft.com/office/drawing/2014/main" id="{7C4F3713-CE74-047D-D637-2C9AEE3B2F65}"/>
              </a:ext>
            </a:extLst>
          </p:cNvPr>
          <p:cNvSpPr>
            <a:spLocks noGrp="1"/>
          </p:cNvSpPr>
          <p:nvPr>
            <p:ph sz="half" idx="1"/>
          </p:nvPr>
        </p:nvSpPr>
        <p:spPr>
          <a:xfrm>
            <a:off x="5431" y="1693864"/>
            <a:ext cx="12173083" cy="4825287"/>
          </a:xfrm>
        </p:spPr>
        <p:txBody>
          <a:bodyPr vert="horz" lIns="91440" tIns="45720" rIns="91440" bIns="45720" rtlCol="0" anchor="t">
            <a:noAutofit/>
          </a:bodyPr>
          <a:lstStyle/>
          <a:p>
            <a:pPr marL="342900" marR="476885" indent="-342900">
              <a:lnSpc>
                <a:spcPct val="96000"/>
              </a:lnSpc>
              <a:spcBef>
                <a:spcPts val="820"/>
              </a:spcBef>
              <a:buSzPts val="1200"/>
              <a:buFont typeface="Symbol" panose="05050102010706020507" pitchFamily="18" charset="2"/>
              <a:buChar char=""/>
              <a:tabLst>
                <a:tab pos="433070" algn="l"/>
              </a:tabLst>
            </a:pPr>
            <a:r>
              <a:rPr lang="nl-NL" sz="4800">
                <a:latin typeface="Calibri"/>
                <a:ea typeface="Symbol" panose="05050102010706020507" pitchFamily="18" charset="2"/>
                <a:cs typeface="Calibri"/>
              </a:rPr>
              <a:t>Haal de tablet en opladers op bij de bar, uit</a:t>
            </a:r>
            <a:r>
              <a:rPr lang="nl-NL" sz="4800" spc="-15">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de</a:t>
            </a:r>
            <a:r>
              <a:rPr lang="nl-NL" sz="4800" spc="-15">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kast</a:t>
            </a:r>
            <a:r>
              <a:rPr lang="nl-NL" sz="4800" spc="-15">
                <a:latin typeface="Calibri"/>
                <a:ea typeface="Symbol" panose="05050102010706020507" pitchFamily="18" charset="2"/>
                <a:cs typeface="Calibri"/>
              </a:rPr>
              <a:t>/kluis of deze ligt al op de</a:t>
            </a:r>
            <a:r>
              <a:rPr lang="nl-NL" sz="4800" spc="-30">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wedstrijdtafel.</a:t>
            </a:r>
          </a:p>
          <a:p>
            <a:pPr marL="342900" marR="476885" indent="-342900">
              <a:lnSpc>
                <a:spcPct val="96000"/>
              </a:lnSpc>
              <a:spcBef>
                <a:spcPts val="819"/>
              </a:spcBef>
              <a:buSzPts val="1200"/>
              <a:buFont typeface="Symbol" panose="05050102010706020507" pitchFamily="18" charset="2"/>
              <a:buChar char=""/>
              <a:tabLst>
                <a:tab pos="433070" algn="l"/>
              </a:tabLst>
            </a:pPr>
            <a:endParaRPr lang="nl-NL" sz="4800">
              <a:latin typeface="Calibri"/>
              <a:ea typeface="Symbol" panose="05050102010706020507" pitchFamily="18" charset="2"/>
              <a:cs typeface="Calibri"/>
            </a:endParaRPr>
          </a:p>
          <a:p>
            <a:pPr marL="342900" lvl="0" indent="-342900">
              <a:spcBef>
                <a:spcPts val="80"/>
              </a:spcBef>
              <a:buSzPts val="1200"/>
              <a:buFont typeface="Symbol" panose="05050102010706020507" pitchFamily="18" charset="2"/>
              <a:buChar char=""/>
              <a:tabLst>
                <a:tab pos="433070" algn="l"/>
              </a:tabLst>
            </a:pPr>
            <a:r>
              <a:rPr lang="nl-NL" sz="4800">
                <a:effectLst/>
                <a:latin typeface="Calibri"/>
                <a:ea typeface="Symbol" panose="05050102010706020507" pitchFamily="18" charset="2"/>
                <a:cs typeface="Calibri"/>
              </a:rPr>
              <a:t>Start</a:t>
            </a:r>
            <a:r>
              <a:rPr lang="nl-NL" sz="4800" spc="-15">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de</a:t>
            </a:r>
            <a:r>
              <a:rPr lang="nl-NL" sz="4800" spc="-15">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applicatie</a:t>
            </a:r>
            <a:r>
              <a:rPr lang="nl-NL" sz="4800" spc="-10">
                <a:effectLst/>
                <a:latin typeface="Calibri"/>
                <a:ea typeface="Symbol" panose="05050102010706020507" pitchFamily="18" charset="2"/>
                <a:cs typeface="Calibri"/>
              </a:rPr>
              <a:t> “Basketball.nl”.</a:t>
            </a:r>
            <a:endParaRPr lang="nl-NL" sz="4800">
              <a:effectLst/>
              <a:latin typeface="Calibri"/>
              <a:ea typeface="Symbol" panose="05050102010706020507" pitchFamily="18" charset="2"/>
              <a:cs typeface="Calibri"/>
            </a:endParaRPr>
          </a:p>
          <a:p>
            <a:pPr marL="342900" indent="-342900">
              <a:spcBef>
                <a:spcPts val="80"/>
              </a:spcBef>
              <a:buSzPts val="1200"/>
              <a:buFont typeface="Symbol" panose="05050102010706020507" pitchFamily="18" charset="2"/>
              <a:buChar char=""/>
              <a:tabLst>
                <a:tab pos="433070" algn="l"/>
              </a:tabLst>
            </a:pPr>
            <a:endParaRPr lang="nl-NL" sz="4800" spc="-10">
              <a:latin typeface="Calibri"/>
              <a:ea typeface="Symbol" panose="05050102010706020507" pitchFamily="18" charset="2"/>
              <a:cs typeface="Calibri"/>
            </a:endParaRPr>
          </a:p>
          <a:p>
            <a:pPr marL="342900" lvl="0" indent="-342900">
              <a:spcBef>
                <a:spcPts val="100"/>
              </a:spcBef>
              <a:buSzPts val="1200"/>
              <a:buFont typeface="Symbol" panose="05050102010706020507" pitchFamily="18" charset="2"/>
              <a:buChar char=""/>
              <a:tabLst>
                <a:tab pos="433070" algn="l"/>
              </a:tabLst>
            </a:pPr>
            <a:r>
              <a:rPr lang="nl-NL" sz="4800">
                <a:latin typeface="Calibri"/>
                <a:ea typeface="Symbol" panose="05050102010706020507" pitchFamily="18" charset="2"/>
                <a:cs typeface="Calibri"/>
              </a:rPr>
              <a:t>Selecteer</a:t>
            </a:r>
            <a:r>
              <a:rPr lang="nl-NL" sz="4800" spc="-10">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de</a:t>
            </a:r>
            <a:r>
              <a:rPr lang="nl-NL" sz="4800" spc="-15">
                <a:effectLst/>
                <a:latin typeface="Calibri"/>
                <a:ea typeface="Symbol" panose="05050102010706020507" pitchFamily="18" charset="2"/>
                <a:cs typeface="Calibri"/>
              </a:rPr>
              <a:t> </a:t>
            </a:r>
            <a:r>
              <a:rPr lang="nl-NL" sz="4800">
                <a:effectLst/>
                <a:latin typeface="Calibri"/>
                <a:ea typeface="Symbol" panose="05050102010706020507" pitchFamily="18" charset="2"/>
                <a:cs typeface="Calibri"/>
              </a:rPr>
              <a:t>juiste</a:t>
            </a:r>
            <a:r>
              <a:rPr lang="nl-NL" sz="4800" spc="-15">
                <a:effectLst/>
                <a:latin typeface="Calibri"/>
                <a:ea typeface="Symbol" panose="05050102010706020507" pitchFamily="18" charset="2"/>
                <a:cs typeface="Calibri"/>
              </a:rPr>
              <a:t> </a:t>
            </a:r>
            <a:r>
              <a:rPr lang="nl-NL" sz="4800" spc="-10">
                <a:effectLst/>
                <a:latin typeface="Calibri"/>
                <a:ea typeface="Symbol" panose="05050102010706020507" pitchFamily="18" charset="2"/>
                <a:cs typeface="Calibri"/>
              </a:rPr>
              <a:t>wedstrijd.</a:t>
            </a:r>
            <a:endParaRPr lang="nl-NL" sz="4800">
              <a:effectLst/>
              <a:latin typeface="Calibri"/>
              <a:ea typeface="Symbol" panose="05050102010706020507" pitchFamily="18" charset="2"/>
              <a:cs typeface="Calibri"/>
            </a:endParaRPr>
          </a:p>
          <a:p>
            <a:pPr marL="342900" lvl="0" indent="-342900">
              <a:spcBef>
                <a:spcPts val="100"/>
              </a:spcBef>
              <a:buSzPts val="1200"/>
              <a:buFont typeface="Symbol" panose="05050102010706020507" pitchFamily="18" charset="2"/>
              <a:buChar char=""/>
              <a:tabLst>
                <a:tab pos="433070" algn="l"/>
              </a:tabLst>
            </a:pPr>
            <a:endParaRPr lang="nl-NL" sz="4800" spc="-10">
              <a:cs typeface="Calibri"/>
            </a:endParaRPr>
          </a:p>
          <a:p>
            <a:pPr>
              <a:tabLst>
                <a:tab pos="433070" algn="l"/>
              </a:tabLst>
            </a:pPr>
            <a:endParaRPr lang="nl-NL" sz="3200">
              <a:ea typeface="Calibri" panose="020F0502020204030204"/>
              <a:cs typeface="Calibri" panose="020F0502020204030204"/>
            </a:endParaRPr>
          </a:p>
        </p:txBody>
      </p:sp>
    </p:spTree>
    <p:extLst>
      <p:ext uri="{BB962C8B-B14F-4D97-AF65-F5344CB8AC3E}">
        <p14:creationId xmlns:p14="http://schemas.microsoft.com/office/powerpoint/2010/main" val="393964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B503E8-732C-4327-6762-8A67280CB10E}"/>
              </a:ext>
            </a:extLst>
          </p:cNvPr>
          <p:cNvSpPr>
            <a:spLocks noGrp="1"/>
          </p:cNvSpPr>
          <p:nvPr>
            <p:ph type="title"/>
          </p:nvPr>
        </p:nvSpPr>
        <p:spPr>
          <a:xfrm>
            <a:off x="648929" y="629266"/>
            <a:ext cx="6422849" cy="1676603"/>
          </a:xfrm>
        </p:spPr>
        <p:txBody>
          <a:bodyPr vert="horz" lIns="91440" tIns="45720" rIns="91440" bIns="45720" rtlCol="0" anchor="ctr">
            <a:normAutofit/>
          </a:bodyPr>
          <a:lstStyle/>
          <a:p>
            <a:r>
              <a:rPr lang="en-US" kern="1200" err="1">
                <a:solidFill>
                  <a:schemeClr val="tx1"/>
                </a:solidFill>
                <a:latin typeface="+mj-lt"/>
                <a:ea typeface="+mj-ea"/>
                <a:cs typeface="+mj-cs"/>
              </a:rPr>
              <a:t>Teamopgave</a:t>
            </a:r>
            <a:r>
              <a:rPr lang="en-US" kern="1200">
                <a:solidFill>
                  <a:schemeClr val="tx1"/>
                </a:solidFill>
                <a:latin typeface="+mj-lt"/>
                <a:ea typeface="+mj-ea"/>
                <a:cs typeface="+mj-cs"/>
              </a:rPr>
              <a:t>, </a:t>
            </a:r>
            <a:r>
              <a:rPr lang="en-US" b="1" kern="1200" err="1">
                <a:solidFill>
                  <a:schemeClr val="tx1"/>
                </a:solidFill>
                <a:latin typeface="+mj-lt"/>
                <a:ea typeface="+mj-ea"/>
                <a:cs typeface="+mj-cs"/>
              </a:rPr>
              <a:t>taak</a:t>
            </a:r>
            <a:r>
              <a:rPr lang="en-US" b="1" kern="1200">
                <a:solidFill>
                  <a:schemeClr val="tx1"/>
                </a:solidFill>
                <a:latin typeface="+mj-lt"/>
                <a:ea typeface="+mj-ea"/>
                <a:cs typeface="+mj-cs"/>
              </a:rPr>
              <a:t> coach/</a:t>
            </a:r>
            <a:r>
              <a:rPr lang="en-US" b="1" kern="1200" err="1">
                <a:solidFill>
                  <a:schemeClr val="tx1"/>
                </a:solidFill>
                <a:latin typeface="+mj-lt"/>
                <a:ea typeface="+mj-ea"/>
                <a:cs typeface="+mj-cs"/>
              </a:rPr>
              <a:t>teammanager</a:t>
            </a:r>
            <a:endParaRPr lang="en-US" b="1" kern="1200">
              <a:solidFill>
                <a:schemeClr val="tx1"/>
              </a:solidFill>
              <a:latin typeface="+mj-lt"/>
              <a:ea typeface="+mj-ea"/>
              <a:cs typeface="+mj-cs"/>
            </a:endParaRPr>
          </a:p>
        </p:txBody>
      </p:sp>
      <p:sp>
        <p:nvSpPr>
          <p:cNvPr id="3" name="Tijdelijke aanduiding voor inhoud 2">
            <a:extLst>
              <a:ext uri="{FF2B5EF4-FFF2-40B4-BE49-F238E27FC236}">
                <a16:creationId xmlns:a16="http://schemas.microsoft.com/office/drawing/2014/main" id="{CA69512F-A3EE-5F54-EC59-E80182C745F4}"/>
              </a:ext>
            </a:extLst>
          </p:cNvPr>
          <p:cNvSpPr>
            <a:spLocks noGrp="1"/>
          </p:cNvSpPr>
          <p:nvPr>
            <p:ph sz="half" idx="1"/>
          </p:nvPr>
        </p:nvSpPr>
        <p:spPr>
          <a:xfrm>
            <a:off x="648930" y="2195479"/>
            <a:ext cx="6422848" cy="4255742"/>
          </a:xfrm>
        </p:spPr>
        <p:txBody>
          <a:bodyPr vert="horz" lIns="91440" tIns="45720" rIns="91440" bIns="45720" rtlCol="0" anchor="t">
            <a:noAutofit/>
          </a:bodyPr>
          <a:lstStyle/>
          <a:p>
            <a:r>
              <a:rPr lang="en-US" sz="3200">
                <a:ea typeface="Calibri"/>
                <a:cs typeface="Calibri"/>
              </a:rPr>
              <a:t>De coach </a:t>
            </a:r>
            <a:r>
              <a:rPr lang="en-US" sz="3200" err="1">
                <a:ea typeface="Calibri"/>
                <a:cs typeface="Calibri"/>
              </a:rPr>
              <a:t>heeft</a:t>
            </a:r>
            <a:r>
              <a:rPr lang="en-US" sz="3200">
                <a:ea typeface="Calibri"/>
                <a:cs typeface="Calibri"/>
              </a:rPr>
              <a:t> </a:t>
            </a:r>
            <a:r>
              <a:rPr lang="en-US" sz="3200" err="1">
                <a:ea typeface="Calibri"/>
                <a:cs typeface="Calibri"/>
              </a:rPr>
              <a:t>een</a:t>
            </a:r>
            <a:r>
              <a:rPr lang="en-US" sz="3200">
                <a:ea typeface="Calibri"/>
                <a:cs typeface="Calibri"/>
              </a:rPr>
              <a:t> basis </a:t>
            </a:r>
            <a:r>
              <a:rPr lang="en-US" sz="3200" err="1">
                <a:ea typeface="Calibri"/>
                <a:cs typeface="Calibri"/>
              </a:rPr>
              <a:t>en</a:t>
            </a:r>
            <a:r>
              <a:rPr lang="en-US" sz="3200">
                <a:ea typeface="Calibri"/>
                <a:cs typeface="Calibri"/>
              </a:rPr>
              <a:t> </a:t>
            </a:r>
            <a:r>
              <a:rPr lang="en-US" sz="3200" err="1">
                <a:ea typeface="Calibri"/>
                <a:cs typeface="Calibri"/>
              </a:rPr>
              <a:t>wisselspelers</a:t>
            </a:r>
            <a:r>
              <a:rPr lang="en-US" sz="3200">
                <a:ea typeface="Calibri"/>
                <a:cs typeface="Calibri"/>
              </a:rPr>
              <a:t> met </a:t>
            </a:r>
            <a:r>
              <a:rPr lang="en-US" sz="3200" err="1">
                <a:ea typeface="Calibri"/>
                <a:cs typeface="Calibri"/>
              </a:rPr>
              <a:t>rugnummers</a:t>
            </a:r>
            <a:r>
              <a:rPr lang="en-US" sz="3200">
                <a:ea typeface="Calibri"/>
                <a:cs typeface="Calibri"/>
              </a:rPr>
              <a:t> </a:t>
            </a:r>
            <a:r>
              <a:rPr lang="en-US" sz="3200" err="1">
                <a:ea typeface="Calibri"/>
                <a:cs typeface="Calibri"/>
              </a:rPr>
              <a:t>ingevoerd</a:t>
            </a:r>
            <a:r>
              <a:rPr lang="en-US" sz="3200">
                <a:ea typeface="Calibri"/>
                <a:cs typeface="Calibri"/>
              </a:rPr>
              <a:t>. Zo </a:t>
            </a:r>
            <a:r>
              <a:rPr lang="en-US" sz="3200" err="1">
                <a:ea typeface="Calibri"/>
                <a:cs typeface="Calibri"/>
              </a:rPr>
              <a:t>niet</a:t>
            </a:r>
            <a:r>
              <a:rPr lang="en-US" sz="3200">
                <a:ea typeface="Calibri"/>
                <a:cs typeface="Calibri"/>
              </a:rPr>
              <a:t>, </a:t>
            </a:r>
            <a:r>
              <a:rPr lang="en-US" sz="3200" err="1">
                <a:ea typeface="Calibri"/>
                <a:cs typeface="Calibri"/>
              </a:rPr>
              <a:t>waarschuw</a:t>
            </a:r>
            <a:r>
              <a:rPr lang="en-US" sz="3200">
                <a:ea typeface="Calibri"/>
                <a:cs typeface="Calibri"/>
              </a:rPr>
              <a:t> de coach</a:t>
            </a:r>
          </a:p>
          <a:p>
            <a:r>
              <a:rPr lang="en-US" sz="3200" err="1">
                <a:ea typeface="Calibri"/>
                <a:cs typeface="Calibri"/>
              </a:rPr>
              <a:t>Scheidsrechter</a:t>
            </a:r>
            <a:r>
              <a:rPr lang="en-US" sz="3200">
                <a:ea typeface="Calibri"/>
                <a:cs typeface="Calibri"/>
              </a:rPr>
              <a:t> </a:t>
            </a:r>
            <a:r>
              <a:rPr lang="en-US" sz="3200" err="1">
                <a:ea typeface="Calibri"/>
                <a:cs typeface="Calibri"/>
              </a:rPr>
              <a:t>doet</a:t>
            </a:r>
            <a:r>
              <a:rPr lang="en-US" sz="3200">
                <a:ea typeface="Calibri"/>
                <a:cs typeface="Calibri"/>
              </a:rPr>
              <a:t> </a:t>
            </a:r>
            <a:r>
              <a:rPr lang="en-US" sz="3200" err="1">
                <a:ea typeface="Calibri"/>
                <a:cs typeface="Calibri"/>
              </a:rPr>
              <a:t>identiteit</a:t>
            </a:r>
            <a:r>
              <a:rPr lang="en-US" sz="3200">
                <a:ea typeface="Calibri"/>
                <a:cs typeface="Calibri"/>
              </a:rPr>
              <a:t> check </a:t>
            </a:r>
            <a:r>
              <a:rPr lang="en-US" sz="3200" err="1">
                <a:ea typeface="Calibri"/>
                <a:cs typeface="Calibri"/>
              </a:rPr>
              <a:t>spelers</a:t>
            </a:r>
            <a:r>
              <a:rPr lang="en-US" sz="3200">
                <a:ea typeface="Calibri"/>
                <a:cs typeface="Calibri"/>
              </a:rPr>
              <a:t>!</a:t>
            </a:r>
          </a:p>
          <a:p>
            <a:r>
              <a:rPr lang="en-US" sz="3200">
                <a:ea typeface="Calibri"/>
                <a:cs typeface="Calibri"/>
              </a:rPr>
              <a:t>Als </a:t>
            </a:r>
            <a:r>
              <a:rPr lang="en-US" sz="3200" err="1">
                <a:ea typeface="Calibri"/>
                <a:cs typeface="Calibri"/>
              </a:rPr>
              <a:t>alles</a:t>
            </a:r>
            <a:r>
              <a:rPr lang="en-US" sz="3200">
                <a:ea typeface="Calibri"/>
                <a:cs typeface="Calibri"/>
              </a:rPr>
              <a:t> ok is, </a:t>
            </a:r>
            <a:r>
              <a:rPr lang="en-US" sz="3200" err="1">
                <a:ea typeface="Calibri"/>
                <a:cs typeface="Calibri"/>
              </a:rPr>
              <a:t>licht</a:t>
            </a:r>
            <a:r>
              <a:rPr lang="en-US" sz="3200">
                <a:ea typeface="Calibri"/>
                <a:cs typeface="Calibri"/>
              </a:rPr>
              <a:t> de "start </a:t>
            </a:r>
            <a:r>
              <a:rPr lang="en-US" sz="3200" err="1">
                <a:ea typeface="Calibri"/>
                <a:cs typeface="Calibri"/>
              </a:rPr>
              <a:t>wedstrijd</a:t>
            </a:r>
            <a:r>
              <a:rPr lang="en-US" sz="3200">
                <a:ea typeface="Calibri"/>
                <a:cs typeface="Calibri"/>
              </a:rPr>
              <a:t>" knop </a:t>
            </a:r>
            <a:r>
              <a:rPr lang="en-US" sz="3200" err="1">
                <a:ea typeface="Calibri"/>
                <a:cs typeface="Calibri"/>
              </a:rPr>
              <a:t>groen</a:t>
            </a:r>
            <a:r>
              <a:rPr lang="en-US" sz="3200">
                <a:ea typeface="Calibri"/>
                <a:cs typeface="Calibri"/>
              </a:rPr>
              <a:t> op en </a:t>
            </a:r>
            <a:r>
              <a:rPr lang="en-US" sz="3200" err="1">
                <a:ea typeface="Calibri"/>
                <a:cs typeface="Calibri"/>
              </a:rPr>
              <a:t>druk</a:t>
            </a:r>
            <a:r>
              <a:rPr lang="en-US" sz="3200">
                <a:ea typeface="Calibri"/>
                <a:cs typeface="Calibri"/>
              </a:rPr>
              <a:t> je er op.</a:t>
            </a:r>
          </a:p>
        </p:txBody>
      </p:sp>
      <p:sp>
        <p:nvSpPr>
          <p:cNvPr id="3082" name="Rectangle 3081">
            <a:extLst>
              <a:ext uri="{FF2B5EF4-FFF2-40B4-BE49-F238E27FC236}">
                <a16:creationId xmlns:a16="http://schemas.microsoft.com/office/drawing/2014/main" id="{11C59EDF-5A1E-404D-B55D-8AEA5D8D6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1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ounded Rectangle 9">
            <a:extLst>
              <a:ext uri="{FF2B5EF4-FFF2-40B4-BE49-F238E27FC236}">
                <a16:creationId xmlns:a16="http://schemas.microsoft.com/office/drawing/2014/main" id="{FEE0385D-4151-43AA-9C6B-0365E1031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042" y="557784"/>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descr="Afbeelding met tekst, schermopname, software, Computerpictogram&#10;&#10;Door AI gegenereerde inhoud is mogelijk onjuist.">
            <a:extLst>
              <a:ext uri="{FF2B5EF4-FFF2-40B4-BE49-F238E27FC236}">
                <a16:creationId xmlns:a16="http://schemas.microsoft.com/office/drawing/2014/main" id="{E275DAD9-111C-7DE1-3450-A34457B7CD72}"/>
              </a:ext>
            </a:extLst>
          </p:cNvPr>
          <p:cNvPicPr>
            <a:picLocks noChangeAspect="1"/>
          </p:cNvPicPr>
          <p:nvPr/>
        </p:nvPicPr>
        <p:blipFill>
          <a:blip r:embed="rId3"/>
          <a:stretch>
            <a:fillRect/>
          </a:stretch>
        </p:blipFill>
        <p:spPr>
          <a:xfrm>
            <a:off x="7072492" y="315674"/>
            <a:ext cx="5120676" cy="5982238"/>
          </a:xfrm>
          <a:prstGeom prst="rect">
            <a:avLst/>
          </a:prstGeom>
        </p:spPr>
      </p:pic>
    </p:spTree>
    <p:extLst>
      <p:ext uri="{BB962C8B-B14F-4D97-AF65-F5344CB8AC3E}">
        <p14:creationId xmlns:p14="http://schemas.microsoft.com/office/powerpoint/2010/main" val="165901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software, Besturingssysteem&#10;&#10;Door AI gegenereerde inhoud is mogelijk onjuist.">
            <a:extLst>
              <a:ext uri="{FF2B5EF4-FFF2-40B4-BE49-F238E27FC236}">
                <a16:creationId xmlns:a16="http://schemas.microsoft.com/office/drawing/2014/main" id="{C657DA5B-57AA-171B-1A4A-414EBAFEF07F}"/>
              </a:ext>
            </a:extLst>
          </p:cNvPr>
          <p:cNvPicPr>
            <a:picLocks noChangeAspect="1"/>
          </p:cNvPicPr>
          <p:nvPr/>
        </p:nvPicPr>
        <p:blipFill>
          <a:blip r:embed="rId2"/>
          <a:stretch>
            <a:fillRect/>
          </a:stretch>
        </p:blipFill>
        <p:spPr>
          <a:xfrm>
            <a:off x="255011" y="1353975"/>
            <a:ext cx="11681979" cy="5229225"/>
          </a:xfrm>
          <a:prstGeom prst="rect">
            <a:avLst/>
          </a:prstGeom>
        </p:spPr>
      </p:pic>
      <p:sp>
        <p:nvSpPr>
          <p:cNvPr id="2" name="Tekstvak 1">
            <a:extLst>
              <a:ext uri="{FF2B5EF4-FFF2-40B4-BE49-F238E27FC236}">
                <a16:creationId xmlns:a16="http://schemas.microsoft.com/office/drawing/2014/main" id="{7D9BE414-450F-49A5-D64B-613296F1B01F}"/>
              </a:ext>
            </a:extLst>
          </p:cNvPr>
          <p:cNvSpPr txBox="1"/>
          <p:nvPr/>
        </p:nvSpPr>
        <p:spPr>
          <a:xfrm>
            <a:off x="1558082" y="605921"/>
            <a:ext cx="94999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a:ea typeface="Calibri"/>
                <a:cs typeface="Calibri"/>
              </a:rPr>
              <a:t>Startscherm wedstrijd. Voor demo slechts met 5 spelers!!</a:t>
            </a:r>
            <a:endParaRPr lang="nl-NL" sz="2400"/>
          </a:p>
        </p:txBody>
      </p:sp>
    </p:spTree>
    <p:extLst>
      <p:ext uri="{BB962C8B-B14F-4D97-AF65-F5344CB8AC3E}">
        <p14:creationId xmlns:p14="http://schemas.microsoft.com/office/powerpoint/2010/main" val="4205953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FE957-8447-4A18-4295-6CE45962240B}"/>
              </a:ext>
            </a:extLst>
          </p:cNvPr>
          <p:cNvSpPr>
            <a:spLocks noGrp="1"/>
          </p:cNvSpPr>
          <p:nvPr>
            <p:ph type="title"/>
          </p:nvPr>
        </p:nvSpPr>
        <p:spPr/>
        <p:txBody>
          <a:bodyPr/>
          <a:lstStyle/>
          <a:p>
            <a:r>
              <a:rPr lang="nl-NL">
                <a:ea typeface="Calibri Light"/>
                <a:cs typeface="Calibri Light"/>
              </a:rPr>
              <a:t>DEMONSTRATIE</a:t>
            </a:r>
            <a:endParaRPr lang="nl-NL"/>
          </a:p>
        </p:txBody>
      </p:sp>
      <p:sp>
        <p:nvSpPr>
          <p:cNvPr id="3" name="Tijdelijke aanduiding voor inhoud 2">
            <a:extLst>
              <a:ext uri="{FF2B5EF4-FFF2-40B4-BE49-F238E27FC236}">
                <a16:creationId xmlns:a16="http://schemas.microsoft.com/office/drawing/2014/main" id="{80510D35-55E1-C4BE-B42E-39B1E79E447D}"/>
              </a:ext>
            </a:extLst>
          </p:cNvPr>
          <p:cNvSpPr>
            <a:spLocks noGrp="1"/>
          </p:cNvSpPr>
          <p:nvPr>
            <p:ph idx="1"/>
          </p:nvPr>
        </p:nvSpPr>
        <p:spPr>
          <a:xfrm>
            <a:off x="838200" y="1736846"/>
            <a:ext cx="10515600" cy="3830199"/>
          </a:xfrm>
        </p:spPr>
        <p:txBody>
          <a:bodyPr vert="horz" lIns="91440" tIns="45720" rIns="91440" bIns="45720" rtlCol="0" anchor="t">
            <a:normAutofit/>
          </a:bodyPr>
          <a:lstStyle/>
          <a:p>
            <a:pPr marL="0" indent="0">
              <a:buNone/>
            </a:pPr>
            <a:r>
              <a:rPr lang="nl-NL">
                <a:ea typeface="+mn-lt"/>
                <a:cs typeface="+mn-lt"/>
                <a:hlinkClick r:id="rId2"/>
              </a:rPr>
              <a:t>https://basketball.nl/kennishub/club-basketball-nl/digitaal-wedstrijdformulier/</a:t>
            </a:r>
            <a:endParaRPr lang="nl-NL">
              <a:ea typeface="+mn-lt"/>
              <a:cs typeface="+mn-lt"/>
            </a:endParaRPr>
          </a:p>
          <a:p>
            <a:pPr marL="0" indent="0">
              <a:buNone/>
            </a:pPr>
            <a:endParaRPr lang="nl-NL">
              <a:ea typeface="Calibri" panose="020F0502020204030204"/>
              <a:cs typeface="Calibri" panose="020F0502020204030204"/>
            </a:endParaRPr>
          </a:p>
          <a:p>
            <a:r>
              <a:rPr lang="nl-NL">
                <a:ea typeface="Calibri" panose="020F0502020204030204"/>
                <a:cs typeface="Calibri" panose="020F0502020204030204"/>
              </a:rPr>
              <a:t>Open het DWF (digitaal wedstrijdformulier)</a:t>
            </a:r>
          </a:p>
          <a:p>
            <a:r>
              <a:rPr lang="nl-NL">
                <a:ea typeface="Calibri" panose="020F0502020204030204"/>
                <a:cs typeface="Calibri" panose="020F0502020204030204"/>
              </a:rPr>
              <a:t>Log in met je NBB account</a:t>
            </a:r>
          </a:p>
          <a:p>
            <a:r>
              <a:rPr lang="nl-NL">
                <a:ea typeface="Calibri" panose="020F0502020204030204"/>
                <a:cs typeface="Calibri" panose="020F0502020204030204"/>
              </a:rPr>
              <a:t>Klik linksboven op poppetje en op demo mode</a:t>
            </a:r>
          </a:p>
          <a:p>
            <a:r>
              <a:rPr lang="nl-NL">
                <a:ea typeface="Calibri" panose="020F0502020204030204"/>
                <a:cs typeface="Calibri" panose="020F0502020204030204"/>
              </a:rPr>
              <a:t>Hier kan je "oefenen"</a:t>
            </a:r>
          </a:p>
          <a:p>
            <a:pPr marL="0" indent="0">
              <a:buNone/>
            </a:pPr>
            <a:endParaRPr lang="nl-NL">
              <a:ea typeface="Calibri" panose="020F0502020204030204"/>
              <a:cs typeface="Calibri" panose="020F0502020204030204"/>
            </a:endParaRPr>
          </a:p>
          <a:p>
            <a:pPr marL="0" indent="0">
              <a:buNone/>
            </a:pPr>
            <a:endParaRPr lang="nl-NL">
              <a:ea typeface="Calibri" panose="020F0502020204030204"/>
              <a:cs typeface="Calibri" panose="020F0502020204030204"/>
            </a:endParaRPr>
          </a:p>
          <a:p>
            <a:pPr marL="0" indent="0">
              <a:buNone/>
            </a:pPr>
            <a:endParaRPr lang="nl-NL">
              <a:ea typeface="Calibri" panose="020F0502020204030204"/>
              <a:cs typeface="Calibri" panose="020F0502020204030204"/>
            </a:endParaRPr>
          </a:p>
          <a:p>
            <a:pPr marL="0" indent="0">
              <a:buNone/>
            </a:pPr>
            <a:endParaRPr lang="nl-NL">
              <a:ea typeface="Calibri" panose="020F0502020204030204"/>
              <a:cs typeface="Calibri" panose="020F0502020204030204"/>
            </a:endParaRPr>
          </a:p>
        </p:txBody>
      </p:sp>
    </p:spTree>
    <p:extLst>
      <p:ext uri="{BB962C8B-B14F-4D97-AF65-F5344CB8AC3E}">
        <p14:creationId xmlns:p14="http://schemas.microsoft.com/office/powerpoint/2010/main" val="3617561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61CC00-BC33-40F6-2840-89997CF01E88}"/>
              </a:ext>
            </a:extLst>
          </p:cNvPr>
          <p:cNvSpPr>
            <a:spLocks noGrp="1"/>
          </p:cNvSpPr>
          <p:nvPr>
            <p:ph type="title"/>
          </p:nvPr>
        </p:nvSpPr>
        <p:spPr/>
        <p:txBody>
          <a:bodyPr/>
          <a:lstStyle/>
          <a:p>
            <a:r>
              <a:rPr lang="nl-NL" b="1">
                <a:ea typeface="Calibri Light"/>
                <a:cs typeface="Calibri Light"/>
              </a:rPr>
              <a:t>Demo</a:t>
            </a:r>
            <a:endParaRPr lang="nl-NL" b="1"/>
          </a:p>
        </p:txBody>
      </p:sp>
      <p:pic>
        <p:nvPicPr>
          <p:cNvPr id="4" name="Afbeelding 3" descr="Afbeelding met tekst, schermopname, software, Computerpictogram&#10;&#10;Door AI gegenereerde inhoud is mogelijk onjuist.">
            <a:extLst>
              <a:ext uri="{FF2B5EF4-FFF2-40B4-BE49-F238E27FC236}">
                <a16:creationId xmlns:a16="http://schemas.microsoft.com/office/drawing/2014/main" id="{007694EE-69CC-B414-461D-173832E3592F}"/>
              </a:ext>
            </a:extLst>
          </p:cNvPr>
          <p:cNvPicPr>
            <a:picLocks noChangeAspect="1"/>
          </p:cNvPicPr>
          <p:nvPr/>
        </p:nvPicPr>
        <p:blipFill>
          <a:blip r:embed="rId2"/>
          <a:stretch>
            <a:fillRect/>
          </a:stretch>
        </p:blipFill>
        <p:spPr>
          <a:xfrm>
            <a:off x="5165315" y="1018688"/>
            <a:ext cx="6786488" cy="5481548"/>
          </a:xfrm>
          <a:prstGeom prst="rect">
            <a:avLst/>
          </a:prstGeom>
        </p:spPr>
      </p:pic>
      <p:sp>
        <p:nvSpPr>
          <p:cNvPr id="5" name="Tijdelijke aanduiding voor inhoud 2">
            <a:extLst>
              <a:ext uri="{FF2B5EF4-FFF2-40B4-BE49-F238E27FC236}">
                <a16:creationId xmlns:a16="http://schemas.microsoft.com/office/drawing/2014/main" id="{4BC5680D-34B0-E787-2803-39D748AB723C}"/>
              </a:ext>
            </a:extLst>
          </p:cNvPr>
          <p:cNvSpPr>
            <a:spLocks noGrp="1"/>
          </p:cNvSpPr>
          <p:nvPr/>
        </p:nvSpPr>
        <p:spPr>
          <a:xfrm>
            <a:off x="399473" y="1675534"/>
            <a:ext cx="4777510" cy="4409065"/>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600">
                <a:ea typeface="Calibri"/>
                <a:cs typeface="Calibri"/>
              </a:rPr>
              <a:t>Klik op speler + gebeurtenis</a:t>
            </a:r>
          </a:p>
          <a:p>
            <a:endParaRPr lang="nl-NL" sz="3600">
              <a:ea typeface="Calibri"/>
              <a:cs typeface="Calibri"/>
            </a:endParaRPr>
          </a:p>
          <a:p>
            <a:r>
              <a:rPr lang="nl-NL" sz="3600">
                <a:ea typeface="Calibri"/>
                <a:cs typeface="Calibri"/>
              </a:rPr>
              <a:t>Volg het menu als dit </a:t>
            </a:r>
            <a:r>
              <a:rPr lang="nl-NL" sz="3600" err="1">
                <a:ea typeface="Calibri"/>
                <a:cs typeface="Calibri"/>
              </a:rPr>
              <a:t>oppopt</a:t>
            </a:r>
            <a:endParaRPr lang="nl-NL" sz="3600">
              <a:ea typeface="Calibri"/>
              <a:cs typeface="Calibri"/>
            </a:endParaRPr>
          </a:p>
          <a:p>
            <a:endParaRPr lang="nl-NL" sz="3600">
              <a:ea typeface="Calibri"/>
              <a:cs typeface="Calibri"/>
            </a:endParaRPr>
          </a:p>
          <a:p>
            <a:r>
              <a:rPr lang="nl-NL" sz="3600">
                <a:ea typeface="Calibri"/>
                <a:cs typeface="Calibri"/>
              </a:rPr>
              <a:t>Foutje? Aanklikken en op prullenbak, bevestigen</a:t>
            </a:r>
          </a:p>
        </p:txBody>
      </p:sp>
    </p:spTree>
    <p:extLst>
      <p:ext uri="{BB962C8B-B14F-4D97-AF65-F5344CB8AC3E}">
        <p14:creationId xmlns:p14="http://schemas.microsoft.com/office/powerpoint/2010/main" val="235291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EE529AE3-47EF-7F3D-DE5C-457A1ECE35A3}"/>
              </a:ext>
            </a:extLst>
          </p:cNvPr>
          <p:cNvSpPr txBox="1"/>
          <p:nvPr/>
        </p:nvSpPr>
        <p:spPr>
          <a:xfrm>
            <a:off x="-3175" y="409141"/>
            <a:ext cx="11719502" cy="5437386"/>
          </a:xfrm>
          <a:prstGeom prst="rect">
            <a:avLst/>
          </a:prstGeom>
          <a:noFill/>
        </p:spPr>
        <p:txBody>
          <a:bodyPr wrap="square" lIns="91440" tIns="45720" rIns="91440" bIns="45720" anchor="t">
            <a:spAutoFit/>
          </a:bodyPr>
          <a:lstStyle/>
          <a:p>
            <a:pPr marL="342900" marR="368935" indent="-342900">
              <a:spcBef>
                <a:spcPts val="90"/>
              </a:spcBef>
              <a:buSzPts val="1200"/>
              <a:buFont typeface="Symbol" panose="05050102010706020507" pitchFamily="18" charset="2"/>
              <a:buChar char=""/>
              <a:tabLst>
                <a:tab pos="433070" algn="l"/>
              </a:tabLst>
            </a:pPr>
            <a:r>
              <a:rPr lang="nl-NL" sz="3600">
                <a:effectLst/>
                <a:latin typeface="Franklin Gothic Medium Cond"/>
                <a:ea typeface="Symbol" panose="05050102010706020507" pitchFamily="18" charset="2"/>
                <a:cs typeface="Symbol" panose="05050102010706020507" pitchFamily="18" charset="2"/>
              </a:rPr>
              <a:t>Controleer</a:t>
            </a:r>
            <a:r>
              <a:rPr lang="nl-NL" sz="3600" spc="-10">
                <a:effectLst/>
                <a:latin typeface="Franklin Gothic Medium Cond"/>
                <a:ea typeface="Symbol" panose="05050102010706020507" pitchFamily="18" charset="2"/>
                <a:cs typeface="Symbol" panose="05050102010706020507" pitchFamily="18" charset="2"/>
              </a:rPr>
              <a:t> </a:t>
            </a:r>
            <a:r>
              <a:rPr lang="nl-NL" sz="3600">
                <a:effectLst/>
                <a:latin typeface="Franklin Gothic Medium Cond"/>
                <a:ea typeface="Symbol" panose="05050102010706020507" pitchFamily="18" charset="2"/>
                <a:cs typeface="Symbol" panose="05050102010706020507" pitchFamily="18" charset="2"/>
              </a:rPr>
              <a:t>of</a:t>
            </a:r>
            <a:r>
              <a:rPr lang="nl-NL" sz="3600" spc="-10">
                <a:effectLst/>
                <a:latin typeface="Franklin Gothic Medium Cond"/>
                <a:ea typeface="Symbol" panose="05050102010706020507" pitchFamily="18" charset="2"/>
                <a:cs typeface="Symbol" panose="05050102010706020507" pitchFamily="18" charset="2"/>
              </a:rPr>
              <a:t> </a:t>
            </a:r>
            <a:r>
              <a:rPr lang="nl-NL" sz="3600">
                <a:effectLst/>
                <a:latin typeface="Franklin Gothic Medium Cond"/>
                <a:ea typeface="Symbol" panose="05050102010706020507" pitchFamily="18" charset="2"/>
                <a:cs typeface="Symbol" panose="05050102010706020507" pitchFamily="18" charset="2"/>
              </a:rPr>
              <a:t>“1e</a:t>
            </a:r>
            <a:r>
              <a:rPr lang="nl-NL" sz="3600" spc="-10">
                <a:effectLst/>
                <a:latin typeface="Franklin Gothic Medium Cond"/>
                <a:ea typeface="Symbol" panose="05050102010706020507" pitchFamily="18" charset="2"/>
                <a:cs typeface="Symbol" panose="05050102010706020507" pitchFamily="18" charset="2"/>
              </a:rPr>
              <a:t> </a:t>
            </a:r>
            <a:r>
              <a:rPr lang="nl-NL" sz="3600">
                <a:effectLst/>
                <a:latin typeface="Franklin Gothic Medium Cond"/>
                <a:ea typeface="Symbol" panose="05050102010706020507" pitchFamily="18" charset="2"/>
                <a:cs typeface="Symbol" panose="05050102010706020507" pitchFamily="18" charset="2"/>
              </a:rPr>
              <a:t>kwart”</a:t>
            </a:r>
            <a:r>
              <a:rPr lang="nl-NL" sz="3600" spc="-5">
                <a:effectLst/>
                <a:latin typeface="Franklin Gothic Medium Cond"/>
                <a:ea typeface="Symbol" panose="05050102010706020507" pitchFamily="18" charset="2"/>
                <a:cs typeface="Symbol" panose="05050102010706020507" pitchFamily="18" charset="2"/>
              </a:rPr>
              <a:t> </a:t>
            </a:r>
            <a:r>
              <a:rPr lang="nl-NL" sz="3600">
                <a:effectLst/>
                <a:latin typeface="Franklin Gothic Medium Cond"/>
                <a:ea typeface="Symbol" panose="05050102010706020507" pitchFamily="18" charset="2"/>
                <a:cs typeface="Symbol" panose="05050102010706020507" pitchFamily="18" charset="2"/>
              </a:rPr>
              <a:t>is</a:t>
            </a:r>
            <a:r>
              <a:rPr lang="nl-NL" sz="3600" spc="-10">
                <a:effectLst/>
                <a:latin typeface="Franklin Gothic Medium Cond"/>
                <a:ea typeface="Symbol" panose="05050102010706020507" pitchFamily="18" charset="2"/>
                <a:cs typeface="Symbol" panose="05050102010706020507" pitchFamily="18" charset="2"/>
              </a:rPr>
              <a:t> </a:t>
            </a:r>
            <a:r>
              <a:rPr lang="nl-NL" sz="3600">
                <a:effectLst/>
                <a:latin typeface="Franklin Gothic Medium Cond"/>
                <a:ea typeface="Symbol" panose="05050102010706020507" pitchFamily="18" charset="2"/>
                <a:cs typeface="Symbol" panose="05050102010706020507" pitchFamily="18" charset="2"/>
              </a:rPr>
              <a:t>ingesteld</a:t>
            </a:r>
            <a:r>
              <a:rPr lang="nl-NL" sz="3600" spc="-5">
                <a:effectLst/>
                <a:latin typeface="Franklin Gothic Medium Cond"/>
                <a:ea typeface="Symbol" panose="05050102010706020507" pitchFamily="18" charset="2"/>
                <a:cs typeface="Symbol" panose="05050102010706020507" pitchFamily="18" charset="2"/>
              </a:rPr>
              <a:t> </a:t>
            </a:r>
            <a:r>
              <a:rPr lang="nl-NL" sz="3600" spc="-5">
                <a:latin typeface="Franklin Gothic Medium Cond"/>
                <a:ea typeface="Symbol" panose="05050102010706020507" pitchFamily="18" charset="2"/>
                <a:cs typeface="Symbol" panose="05050102010706020507" pitchFamily="18" charset="2"/>
              </a:rPr>
              <a:t>boven in scherm in dropdown menu midden</a:t>
            </a:r>
            <a:endParaRPr lang="nl-NL" sz="3600" spc="-25">
              <a:effectLst/>
              <a:latin typeface="Franklin Gothic Medium Cond" panose="020B0606030402020204" pitchFamily="34" charset="0"/>
              <a:ea typeface="Symbol" panose="05050102010706020507" pitchFamily="18" charset="2"/>
              <a:cs typeface="Symbol" panose="05050102010706020507" pitchFamily="18" charset="2"/>
            </a:endParaRPr>
          </a:p>
          <a:p>
            <a:pPr marL="342900" indent="-342900">
              <a:spcBef>
                <a:spcPts val="105"/>
              </a:spcBef>
              <a:buSzPts val="1200"/>
              <a:buFont typeface="Symbol" panose="05050102010706020507" pitchFamily="18" charset="2"/>
              <a:buChar char=""/>
              <a:tabLst>
                <a:tab pos="433070" algn="l"/>
              </a:tabLst>
            </a:pPr>
            <a:r>
              <a:rPr lang="nl-NL" sz="3600">
                <a:latin typeface="Franklin Gothic Medium Cond"/>
              </a:rPr>
              <a:t>Na elke gebeurtenis gaat de klok 1 seconde omlaag. Je kan er ook voor kiezen elke minuut of gebeurtenis de klok aan te passen met de + - knoppen naast de tijd.</a:t>
            </a:r>
          </a:p>
          <a:p>
            <a:pPr marL="342900" indent="-342900">
              <a:spcBef>
                <a:spcPts val="105"/>
              </a:spcBef>
              <a:buSzPts val="1200"/>
              <a:buFont typeface="Symbol" panose="05050102010706020507" pitchFamily="18" charset="2"/>
              <a:buChar char=""/>
              <a:tabLst>
                <a:tab pos="433070" algn="l"/>
              </a:tabLst>
            </a:pPr>
            <a:r>
              <a:rPr lang="nl-NL" sz="3600">
                <a:latin typeface="Franklin Gothic Medium Cond"/>
              </a:rPr>
              <a:t>De gebeurtenissen verschijnen onder “Wedstrijd logs”, met de laatste gebeurtenis onderaan.</a:t>
            </a:r>
          </a:p>
          <a:p>
            <a:pPr marL="342900" indent="-342900">
              <a:spcBef>
                <a:spcPts val="105"/>
              </a:spcBef>
              <a:buSzPts val="1200"/>
              <a:buFont typeface="Symbol" panose="05050102010706020507" pitchFamily="18" charset="2"/>
              <a:buChar char=""/>
              <a:tabLst>
                <a:tab pos="433070" algn="l"/>
              </a:tabLst>
            </a:pPr>
            <a:r>
              <a:rPr lang="nl-NL" sz="3600">
                <a:latin typeface="Franklin Gothic Medium Cond"/>
              </a:rPr>
              <a:t>Na een kwart controleren, eventueel corrigeren en op volgende kwart zetten. Tijd gaat automatisch naar 10 of 4 minuten.</a:t>
            </a:r>
          </a:p>
          <a:p>
            <a:pPr marL="342900" lvl="0" indent="-342900">
              <a:spcBef>
                <a:spcPts val="105"/>
              </a:spcBef>
              <a:buSzPts val="1200"/>
              <a:buFont typeface="Symbol" panose="05050102010706020507" pitchFamily="18" charset="2"/>
              <a:buChar char=""/>
              <a:tabLst>
                <a:tab pos="433070" algn="l"/>
              </a:tabLst>
            </a:pPr>
            <a:endParaRPr lang="nl-NL" sz="2000">
              <a:effectLst/>
              <a:latin typeface="Franklin Gothic Medium Cond" panose="020B0606030402020204" pitchFamily="34" charset="0"/>
              <a:ea typeface="Symbol" panose="05050102010706020507" pitchFamily="18" charset="2"/>
              <a:cs typeface="Symbol" panose="05050102010706020507" pitchFamily="18" charset="2"/>
            </a:endParaRPr>
          </a:p>
        </p:txBody>
      </p:sp>
    </p:spTree>
    <p:extLst>
      <p:ext uri="{BB962C8B-B14F-4D97-AF65-F5344CB8AC3E}">
        <p14:creationId xmlns:p14="http://schemas.microsoft.com/office/powerpoint/2010/main" val="2631641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software, Computerpictogram&#10;&#10;Door AI gegenereerde inhoud is mogelijk onjuist.">
            <a:extLst>
              <a:ext uri="{FF2B5EF4-FFF2-40B4-BE49-F238E27FC236}">
                <a16:creationId xmlns:a16="http://schemas.microsoft.com/office/drawing/2014/main" id="{E1DF0CFB-C589-C1CF-EC59-2837FC6D3E05}"/>
              </a:ext>
            </a:extLst>
          </p:cNvPr>
          <p:cNvPicPr>
            <a:picLocks noChangeAspect="1"/>
          </p:cNvPicPr>
          <p:nvPr/>
        </p:nvPicPr>
        <p:blipFill>
          <a:blip r:embed="rId2"/>
          <a:stretch>
            <a:fillRect/>
          </a:stretch>
        </p:blipFill>
        <p:spPr>
          <a:xfrm>
            <a:off x="238125" y="883040"/>
            <a:ext cx="5619750" cy="5724525"/>
          </a:xfrm>
          <a:prstGeom prst="rect">
            <a:avLst/>
          </a:prstGeom>
        </p:spPr>
      </p:pic>
      <p:pic>
        <p:nvPicPr>
          <p:cNvPr id="3" name="Afbeelding 2" descr="Afbeelding met tekst, schermopname, software, Computerpictogram&#10;&#10;Door AI gegenereerde inhoud is mogelijk onjuist.">
            <a:extLst>
              <a:ext uri="{FF2B5EF4-FFF2-40B4-BE49-F238E27FC236}">
                <a16:creationId xmlns:a16="http://schemas.microsoft.com/office/drawing/2014/main" id="{07441C42-9FB6-AC9E-4CCC-31D27F13450C}"/>
              </a:ext>
            </a:extLst>
          </p:cNvPr>
          <p:cNvPicPr>
            <a:picLocks noChangeAspect="1"/>
          </p:cNvPicPr>
          <p:nvPr/>
        </p:nvPicPr>
        <p:blipFill>
          <a:blip r:embed="rId3"/>
          <a:stretch>
            <a:fillRect/>
          </a:stretch>
        </p:blipFill>
        <p:spPr>
          <a:xfrm>
            <a:off x="6094832" y="872886"/>
            <a:ext cx="5724525" cy="5701700"/>
          </a:xfrm>
          <a:prstGeom prst="rect">
            <a:avLst/>
          </a:prstGeom>
        </p:spPr>
      </p:pic>
      <p:sp>
        <p:nvSpPr>
          <p:cNvPr id="5" name="Tekstvak 4">
            <a:extLst>
              <a:ext uri="{FF2B5EF4-FFF2-40B4-BE49-F238E27FC236}">
                <a16:creationId xmlns:a16="http://schemas.microsoft.com/office/drawing/2014/main" id="{C6BE38C1-343B-0017-1D52-BCAD9FAEC86B}"/>
              </a:ext>
            </a:extLst>
          </p:cNvPr>
          <p:cNvSpPr txBox="1"/>
          <p:nvPr/>
        </p:nvSpPr>
        <p:spPr>
          <a:xfrm>
            <a:off x="367880" y="497721"/>
            <a:ext cx="445784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1">
                <a:ea typeface="Calibri"/>
                <a:cs typeface="Calibri"/>
              </a:rPr>
              <a:t>Nieuw kwart</a:t>
            </a:r>
            <a:endParaRPr lang="nl-NL" sz="2400" b="1"/>
          </a:p>
        </p:txBody>
      </p:sp>
      <p:sp>
        <p:nvSpPr>
          <p:cNvPr id="6" name="Tekstvak 5">
            <a:extLst>
              <a:ext uri="{FF2B5EF4-FFF2-40B4-BE49-F238E27FC236}">
                <a16:creationId xmlns:a16="http://schemas.microsoft.com/office/drawing/2014/main" id="{9630AC1E-1118-81D3-2E4B-C44248425093}"/>
              </a:ext>
            </a:extLst>
          </p:cNvPr>
          <p:cNvSpPr txBox="1"/>
          <p:nvPr/>
        </p:nvSpPr>
        <p:spPr>
          <a:xfrm>
            <a:off x="6362171" y="497721"/>
            <a:ext cx="36355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1">
                <a:ea typeface="Calibri"/>
                <a:cs typeface="Calibri"/>
              </a:rPr>
              <a:t>Persoonlijke fout, pop up</a:t>
            </a:r>
            <a:endParaRPr lang="nl-NL" sz="2400" b="1"/>
          </a:p>
        </p:txBody>
      </p:sp>
    </p:spTree>
    <p:extLst>
      <p:ext uri="{BB962C8B-B14F-4D97-AF65-F5344CB8AC3E}">
        <p14:creationId xmlns:p14="http://schemas.microsoft.com/office/powerpoint/2010/main" val="371469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software, Computerpictogram&#10;&#10;Door AI gegenereerde inhoud is mogelijk onjuist.">
            <a:extLst>
              <a:ext uri="{FF2B5EF4-FFF2-40B4-BE49-F238E27FC236}">
                <a16:creationId xmlns:a16="http://schemas.microsoft.com/office/drawing/2014/main" id="{7D4B3CD0-0436-B53F-556D-FEA4646EBADA}"/>
              </a:ext>
            </a:extLst>
          </p:cNvPr>
          <p:cNvPicPr>
            <a:picLocks noChangeAspect="1"/>
          </p:cNvPicPr>
          <p:nvPr/>
        </p:nvPicPr>
        <p:blipFill>
          <a:blip r:embed="rId2"/>
          <a:stretch>
            <a:fillRect/>
          </a:stretch>
        </p:blipFill>
        <p:spPr>
          <a:xfrm>
            <a:off x="185738" y="1422977"/>
            <a:ext cx="5724525" cy="5143500"/>
          </a:xfrm>
          <a:prstGeom prst="rect">
            <a:avLst/>
          </a:prstGeom>
        </p:spPr>
      </p:pic>
      <p:pic>
        <p:nvPicPr>
          <p:cNvPr id="3" name="Afbeelding 2" descr="Afbeelding met tekst, schermopname, software, scherm&#10;&#10;Door AI gegenereerde inhoud is mogelijk onjuist.">
            <a:extLst>
              <a:ext uri="{FF2B5EF4-FFF2-40B4-BE49-F238E27FC236}">
                <a16:creationId xmlns:a16="http://schemas.microsoft.com/office/drawing/2014/main" id="{14E3E1EF-4590-7E9E-1630-099262C259E2}"/>
              </a:ext>
            </a:extLst>
          </p:cNvPr>
          <p:cNvPicPr>
            <a:picLocks noChangeAspect="1"/>
          </p:cNvPicPr>
          <p:nvPr/>
        </p:nvPicPr>
        <p:blipFill>
          <a:blip r:embed="rId3"/>
          <a:stretch>
            <a:fillRect/>
          </a:stretch>
        </p:blipFill>
        <p:spPr>
          <a:xfrm>
            <a:off x="6094833" y="1395304"/>
            <a:ext cx="5724525" cy="5210175"/>
          </a:xfrm>
          <a:prstGeom prst="rect">
            <a:avLst/>
          </a:prstGeom>
        </p:spPr>
      </p:pic>
      <p:sp>
        <p:nvSpPr>
          <p:cNvPr id="5" name="Tekstvak 4">
            <a:extLst>
              <a:ext uri="{FF2B5EF4-FFF2-40B4-BE49-F238E27FC236}">
                <a16:creationId xmlns:a16="http://schemas.microsoft.com/office/drawing/2014/main" id="{75575133-BD31-6DED-9ADD-9E15AA427931}"/>
              </a:ext>
            </a:extLst>
          </p:cNvPr>
          <p:cNvSpPr txBox="1"/>
          <p:nvPr/>
        </p:nvSpPr>
        <p:spPr>
          <a:xfrm>
            <a:off x="324600" y="411161"/>
            <a:ext cx="476080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1">
                <a:ea typeface="Calibri"/>
                <a:cs typeface="Calibri"/>
              </a:rPr>
              <a:t>Pop up bij vrije worpen, kies aantal</a:t>
            </a:r>
            <a:endParaRPr lang="nl-NL" sz="2400" b="1"/>
          </a:p>
        </p:txBody>
      </p:sp>
      <p:sp>
        <p:nvSpPr>
          <p:cNvPr id="6" name="Tekstvak 5">
            <a:extLst>
              <a:ext uri="{FF2B5EF4-FFF2-40B4-BE49-F238E27FC236}">
                <a16:creationId xmlns:a16="http://schemas.microsoft.com/office/drawing/2014/main" id="{0A4D8458-8292-C3A9-DA4D-7E8175E428C7}"/>
              </a:ext>
            </a:extLst>
          </p:cNvPr>
          <p:cNvSpPr txBox="1"/>
          <p:nvPr/>
        </p:nvSpPr>
        <p:spPr>
          <a:xfrm>
            <a:off x="6166600" y="226433"/>
            <a:ext cx="558053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1">
                <a:ea typeface="Calibri"/>
                <a:cs typeface="Calibri"/>
              </a:rPr>
              <a:t>Pop up bij vrije worpen, geef per vrije worp in wat is gebeurd</a:t>
            </a:r>
          </a:p>
        </p:txBody>
      </p:sp>
    </p:spTree>
    <p:extLst>
      <p:ext uri="{BB962C8B-B14F-4D97-AF65-F5344CB8AC3E}">
        <p14:creationId xmlns:p14="http://schemas.microsoft.com/office/powerpoint/2010/main" val="2621884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software, scherm&#10;&#10;Door AI gegenereerde inhoud is mogelijk onjuist.">
            <a:extLst>
              <a:ext uri="{FF2B5EF4-FFF2-40B4-BE49-F238E27FC236}">
                <a16:creationId xmlns:a16="http://schemas.microsoft.com/office/drawing/2014/main" id="{B085B656-75E3-E0AA-2BE4-D61AEC1D9A18}"/>
              </a:ext>
            </a:extLst>
          </p:cNvPr>
          <p:cNvPicPr>
            <a:picLocks noChangeAspect="1"/>
          </p:cNvPicPr>
          <p:nvPr/>
        </p:nvPicPr>
        <p:blipFill>
          <a:blip r:embed="rId2"/>
          <a:stretch>
            <a:fillRect/>
          </a:stretch>
        </p:blipFill>
        <p:spPr>
          <a:xfrm>
            <a:off x="185738" y="937636"/>
            <a:ext cx="5724525" cy="5629275"/>
          </a:xfrm>
          <a:prstGeom prst="rect">
            <a:avLst/>
          </a:prstGeom>
        </p:spPr>
      </p:pic>
      <p:pic>
        <p:nvPicPr>
          <p:cNvPr id="3" name="Afbeelding 2" descr="Afbeelding met tekst, schermopname, software, Computerpictogram&#10;&#10;Door AI gegenereerde inhoud is mogelijk onjuist.">
            <a:extLst>
              <a:ext uri="{FF2B5EF4-FFF2-40B4-BE49-F238E27FC236}">
                <a16:creationId xmlns:a16="http://schemas.microsoft.com/office/drawing/2014/main" id="{8585B1E2-A636-EEF5-4D59-037E88D00A03}"/>
              </a:ext>
            </a:extLst>
          </p:cNvPr>
          <p:cNvPicPr>
            <a:picLocks noChangeAspect="1"/>
          </p:cNvPicPr>
          <p:nvPr/>
        </p:nvPicPr>
        <p:blipFill>
          <a:blip r:embed="rId3"/>
          <a:stretch>
            <a:fillRect/>
          </a:stretch>
        </p:blipFill>
        <p:spPr>
          <a:xfrm>
            <a:off x="6094833" y="1571536"/>
            <a:ext cx="5724525" cy="3686175"/>
          </a:xfrm>
          <a:prstGeom prst="rect">
            <a:avLst/>
          </a:prstGeom>
        </p:spPr>
      </p:pic>
      <p:sp>
        <p:nvSpPr>
          <p:cNvPr id="4" name="Tekstvak 3">
            <a:extLst>
              <a:ext uri="{FF2B5EF4-FFF2-40B4-BE49-F238E27FC236}">
                <a16:creationId xmlns:a16="http://schemas.microsoft.com/office/drawing/2014/main" id="{27ED041B-C5E7-EEA2-E816-ED4938503662}"/>
              </a:ext>
            </a:extLst>
          </p:cNvPr>
          <p:cNvSpPr txBox="1"/>
          <p:nvPr/>
        </p:nvSpPr>
        <p:spPr>
          <a:xfrm>
            <a:off x="454441" y="432801"/>
            <a:ext cx="484736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a:ea typeface="Calibri"/>
                <a:cs typeface="Calibri"/>
              </a:rPr>
              <a:t>Pop up 4e teamfout</a:t>
            </a:r>
            <a:endParaRPr lang="nl-NL" sz="2400"/>
          </a:p>
        </p:txBody>
      </p:sp>
      <p:sp>
        <p:nvSpPr>
          <p:cNvPr id="5" name="Tekstvak 4">
            <a:extLst>
              <a:ext uri="{FF2B5EF4-FFF2-40B4-BE49-F238E27FC236}">
                <a16:creationId xmlns:a16="http://schemas.microsoft.com/office/drawing/2014/main" id="{8B1FDBB8-9650-2002-35E5-DD10835C095D}"/>
              </a:ext>
            </a:extLst>
          </p:cNvPr>
          <p:cNvSpPr txBox="1"/>
          <p:nvPr/>
        </p:nvSpPr>
        <p:spPr>
          <a:xfrm>
            <a:off x="6405451" y="865601"/>
            <a:ext cx="49772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a:ea typeface="Calibri"/>
                <a:cs typeface="Calibri"/>
              </a:rPr>
              <a:t>Pop up 5 persoonlijke fouten</a:t>
            </a:r>
            <a:endParaRPr lang="nl-NL" sz="2400"/>
          </a:p>
        </p:txBody>
      </p:sp>
    </p:spTree>
    <p:extLst>
      <p:ext uri="{BB962C8B-B14F-4D97-AF65-F5344CB8AC3E}">
        <p14:creationId xmlns:p14="http://schemas.microsoft.com/office/powerpoint/2010/main" val="2593943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ontwerp&#10;&#10;Door AI gegenereerde inhoud is mogelijk onjuist.">
            <a:extLst>
              <a:ext uri="{FF2B5EF4-FFF2-40B4-BE49-F238E27FC236}">
                <a16:creationId xmlns:a16="http://schemas.microsoft.com/office/drawing/2014/main" id="{9C9F6314-F9C8-194B-452B-CB5217F4AFA5}"/>
              </a:ext>
            </a:extLst>
          </p:cNvPr>
          <p:cNvPicPr>
            <a:picLocks noChangeAspect="1"/>
          </p:cNvPicPr>
          <p:nvPr/>
        </p:nvPicPr>
        <p:blipFill>
          <a:blip r:embed="rId2"/>
          <a:stretch>
            <a:fillRect/>
          </a:stretch>
        </p:blipFill>
        <p:spPr>
          <a:xfrm>
            <a:off x="2160011" y="2101995"/>
            <a:ext cx="8068252" cy="2619375"/>
          </a:xfrm>
          <a:prstGeom prst="rect">
            <a:avLst/>
          </a:prstGeom>
        </p:spPr>
      </p:pic>
      <p:sp>
        <p:nvSpPr>
          <p:cNvPr id="3" name="Tekstvak 2">
            <a:extLst>
              <a:ext uri="{FF2B5EF4-FFF2-40B4-BE49-F238E27FC236}">
                <a16:creationId xmlns:a16="http://schemas.microsoft.com/office/drawing/2014/main" id="{B9AD2D7F-7B71-576B-AD0C-B5E43DD35D15}"/>
              </a:ext>
            </a:extLst>
          </p:cNvPr>
          <p:cNvSpPr txBox="1"/>
          <p:nvPr/>
        </p:nvSpPr>
        <p:spPr>
          <a:xfrm>
            <a:off x="2596805" y="1103641"/>
            <a:ext cx="484736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1">
                <a:ea typeface="Calibri"/>
                <a:cs typeface="Calibri"/>
              </a:rPr>
              <a:t>Afsluiten wedstrijd</a:t>
            </a:r>
            <a:endParaRPr lang="nl-NL" sz="2400" b="1"/>
          </a:p>
        </p:txBody>
      </p:sp>
    </p:spTree>
    <p:extLst>
      <p:ext uri="{BB962C8B-B14F-4D97-AF65-F5344CB8AC3E}">
        <p14:creationId xmlns:p14="http://schemas.microsoft.com/office/powerpoint/2010/main" val="4083990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DE30A3-1B5E-E4AF-C986-CF8AD6ADD180}"/>
              </a:ext>
            </a:extLst>
          </p:cNvPr>
          <p:cNvSpPr>
            <a:spLocks noGrp="1"/>
          </p:cNvSpPr>
          <p:nvPr>
            <p:ph type="title"/>
          </p:nvPr>
        </p:nvSpPr>
        <p:spPr>
          <a:xfrm>
            <a:off x="1134897" y="4527412"/>
            <a:ext cx="10515600" cy="1325563"/>
          </a:xfrm>
        </p:spPr>
        <p:txBody>
          <a:bodyPr>
            <a:normAutofit/>
          </a:bodyPr>
          <a:lstStyle/>
          <a:p>
            <a:pPr algn="ctr"/>
            <a:r>
              <a:rPr lang="nl-NL" sz="7200" b="1"/>
              <a:t>Vragen?????</a:t>
            </a:r>
          </a:p>
        </p:txBody>
      </p:sp>
      <p:pic>
        <p:nvPicPr>
          <p:cNvPr id="4" name="Afbeelding 3" descr="Afbeelding met illustratie&#10;&#10;Automatisch gegenereerde beschrijving">
            <a:extLst>
              <a:ext uri="{FF2B5EF4-FFF2-40B4-BE49-F238E27FC236}">
                <a16:creationId xmlns:a16="http://schemas.microsoft.com/office/drawing/2014/main" id="{D6BB4FCB-5039-6B68-4933-397FE1C4E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170" y="1005025"/>
            <a:ext cx="4343054" cy="2587351"/>
          </a:xfrm>
          <a:prstGeom prst="rect">
            <a:avLst/>
          </a:prstGeom>
        </p:spPr>
      </p:pic>
      <p:pic>
        <p:nvPicPr>
          <p:cNvPr id="7" name="Afbeelding 6" descr="Afbeelding met tekst, binnen&#10;&#10;Automatisch gegenereerde beschrijving">
            <a:extLst>
              <a:ext uri="{FF2B5EF4-FFF2-40B4-BE49-F238E27FC236}">
                <a16:creationId xmlns:a16="http://schemas.microsoft.com/office/drawing/2014/main" id="{397F5687-7424-567E-5E38-00AB5F2F74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18" y="624482"/>
            <a:ext cx="3657600" cy="4876800"/>
          </a:xfrm>
          <a:prstGeom prst="rect">
            <a:avLst/>
          </a:prstGeom>
        </p:spPr>
      </p:pic>
    </p:spTree>
    <p:extLst>
      <p:ext uri="{BB962C8B-B14F-4D97-AF65-F5344CB8AC3E}">
        <p14:creationId xmlns:p14="http://schemas.microsoft.com/office/powerpoint/2010/main" val="364184235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28</Slides>
  <Notes>10</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Kantoorthema</vt:lpstr>
      <vt:lpstr>Tafeltaken basis</vt:lpstr>
      <vt:lpstr>Wat gaan we doen?</vt:lpstr>
      <vt:lpstr>Basis afspraken</vt:lpstr>
      <vt:lpstr>Wat wordt van je verwacht?</vt:lpstr>
      <vt:lpstr>Wat wordt van je verwacht?</vt:lpstr>
      <vt:lpstr>Taak Timer: Gebruik scoreborden</vt:lpstr>
      <vt:lpstr>Taak Timer: Tijd starten en stoppen </vt:lpstr>
      <vt:lpstr>Taak Timer: Scores bijhouden op scorebord</vt:lpstr>
      <vt:lpstr>PowerPoint Presentation</vt:lpstr>
      <vt:lpstr>Taak Timer en scorer: Teamfouten bijhouden </vt:lpstr>
      <vt:lpstr>Taak Timer: Balbezit pijl</vt:lpstr>
      <vt:lpstr>Taak Timer: Wissels en Time Outs</vt:lpstr>
      <vt:lpstr>PowerPoint Presentation</vt:lpstr>
      <vt:lpstr>24-sec klok bij landelijke wedstrijden  </vt:lpstr>
      <vt:lpstr>24-seconden klok Bediening (indien van toepassing)</vt:lpstr>
      <vt:lpstr>Resetten van 24 sec klok</vt:lpstr>
      <vt:lpstr>Gebruik tablet en NBB software</vt:lpstr>
      <vt:lpstr>Vóór de wedstrijd</vt:lpstr>
      <vt:lpstr>Teamopgave, taak coach/teammanager</vt:lpstr>
      <vt:lpstr>PowerPoint Presentation</vt:lpstr>
      <vt:lpstr>DEMONSTRATIE</vt:lpstr>
      <vt:lpstr>Demo</vt:lpstr>
      <vt:lpstr>PowerPoint Presentation</vt:lpstr>
      <vt:lpstr>PowerPoint Presentation</vt:lpstr>
      <vt:lpstr>PowerPoint Presentation</vt:lpstr>
      <vt:lpstr>PowerPoint Presentation</vt:lpstr>
      <vt:lpstr>PowerPoint Presentation</vt:lpstr>
      <vt:lpstr>Vragen?????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Tafeltaken Black Eagles</dc:title>
  <dc:creator>Ernst-Jan Scheerder</dc:creator>
  <cp:revision>1</cp:revision>
  <dcterms:created xsi:type="dcterms:W3CDTF">2022-07-11T09:00:36Z</dcterms:created>
  <dcterms:modified xsi:type="dcterms:W3CDTF">2026-08-29T12:43:16Z</dcterms:modified>
</cp:coreProperties>
</file>